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E4DC4-ECED-439D-A53C-BC50B0AE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D5D2D-2BC8-4C2D-90D0-7EAD5530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38821-FA56-4D5D-B4E6-55E5F1BF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1A0E4-1C45-4A03-82FF-B0C2344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0F1FF-5CF6-4F77-A019-891AEBBE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0DDB-1A7B-4D91-BE76-2CB9B6A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33F77-F78D-4931-AA5E-178D7FAF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10129-3EF0-4B43-BC35-A19C31B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AF2E-EE65-44CB-A1F7-15C2DA9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73AE8-FFAB-4BA8-8700-F903D21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D7D5A-CF2F-4800-83DD-E529802DE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3E6AC-91E8-47A3-9AB8-7DEED130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1E3F5-520E-4932-ACFF-8B320938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9E5E4-0612-4D05-A891-00A6975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1A62-5EE2-4BA7-9B59-A370BE7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E823-58FD-4EC8-9343-37EA3963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05909-C02B-47CC-990D-AC53D0AF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9F778-C9A8-46B1-BDE8-646B4EFE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95778-6FBF-45E8-8EBD-B273E973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AD83-4A7F-49DE-99D1-A18F204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59D9-389D-419E-B408-BECD9C9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46652-B034-4363-A178-F5916965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2E6C1-6728-4F90-8C18-E577415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42F2-12B3-4AF7-ACF6-90271D1A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7E47D-EE43-47F8-B6B9-F1B15B6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7EE4C-5139-45CC-B622-C69386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1E4F5-3D63-4401-9CC1-270289B3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19398-3CDD-46A4-9713-4135F750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EAEB-60F9-4832-94BD-E2F1F02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5B972-8443-4A61-9E91-D95F198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1ACEB-42AB-4E70-ABB1-A0FE03C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30A0-E49E-41F4-86A0-A0CB7FFC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D28CE-92D1-4E4C-9DF2-DCDEAA6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81EC1-9867-4DEA-94C8-F3B06AE6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993E8-2D17-46AF-A742-EAE2765F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2CD2D-82DD-4013-B946-92A438EE2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DF983-711A-430E-997E-1203F96C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4CF73-93AB-459A-A6DE-36B428F2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E083B-84F2-4EF9-B686-D3993CE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73A9-3AA6-405E-9EBA-22820AD1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13A4D-65DF-4493-9FE6-9DE071D1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17DA3-8D9F-478A-A03D-F052E99E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CD6FF-7A79-43A3-B908-9594EB5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4CD2A-BC88-4914-81CB-5D6F53F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D769D-CEEA-4B32-BC20-34106FFC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855DD-AEFD-4DB8-8F6E-BDA0D261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1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ECEB-1837-4B4B-8EFF-05D6A3E7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4B84F-123B-444E-947E-18E7708E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3CCDE-547D-427B-8FB7-2D43422E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34BCF-E9DD-4005-91EE-EDFE6073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576E5-8ECF-4B03-93A7-946AFB7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E984E-5893-43CD-9A9B-340346C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E94C-E59C-4BFF-A636-211CD890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9463F1-5FCE-4FC7-8DBD-CB8D4B54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1269E-6C15-4B02-8D84-63A5C218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15C6F-B373-4E24-8EC7-A408E42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0C20B-8AA1-4655-AE3A-226BB7E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34604-3583-4E04-A62E-0C573FE2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C89D4-AD37-4EB5-A9CB-EF714AF0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C9C3-DCAA-46D8-B3A5-EEDDFC6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4D5A2-0848-4B89-A9F5-38E6F146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7DEE-E87B-45D5-B281-8BBA28CC53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2EDE-FB4A-42C5-B167-3A807C9E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1BB60-16DE-48B1-AD8C-50293F80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1942854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7376245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>
            <a:off x="4421010" y="2517912"/>
            <a:ext cx="2955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2062672" y="310100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7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nginx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766627" y="307997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Eureka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613590" y="305966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7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441EC-BF92-4ACE-9264-0948B93D8C6C}"/>
              </a:ext>
            </a:extLst>
          </p:cNvPr>
          <p:cNvSpPr/>
          <p:nvPr/>
        </p:nvSpPr>
        <p:spPr>
          <a:xfrm>
            <a:off x="1087177" y="3470001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65CBF-020E-4936-A00C-21F0EA49D7C1}"/>
              </a:ext>
            </a:extLst>
          </p:cNvPr>
          <p:cNvSpPr/>
          <p:nvPr/>
        </p:nvSpPr>
        <p:spPr>
          <a:xfrm>
            <a:off x="4669276" y="802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BDC8-C245-4683-B2CF-33CED45A3FA8}"/>
              </a:ext>
            </a:extLst>
          </p:cNvPr>
          <p:cNvSpPr/>
          <p:nvPr/>
        </p:nvSpPr>
        <p:spPr>
          <a:xfrm>
            <a:off x="8737937" y="3470001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40761D-986B-404B-B5E9-046B4B0C590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2326255" y="1385398"/>
            <a:ext cx="2343021" cy="208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7F22B9-3054-49AA-8525-2820CBF9F5F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147432" y="1385398"/>
            <a:ext cx="2829583" cy="208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5EAF36A-35DA-4B2B-8D0A-E91756459680}"/>
              </a:ext>
            </a:extLst>
          </p:cNvPr>
          <p:cNvSpPr/>
          <p:nvPr/>
        </p:nvSpPr>
        <p:spPr>
          <a:xfrm>
            <a:off x="2943767" y="2303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服务注册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3EB7E-D5F1-4337-9A20-A97A5CAA9BA5}"/>
              </a:ext>
            </a:extLst>
          </p:cNvPr>
          <p:cNvSpPr/>
          <p:nvPr/>
        </p:nvSpPr>
        <p:spPr>
          <a:xfrm>
            <a:off x="8008225" y="2303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服务发现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58745B-9646-4310-AAF0-CD42037FB62C}"/>
              </a:ext>
            </a:extLst>
          </p:cNvPr>
          <p:cNvSpPr/>
          <p:nvPr/>
        </p:nvSpPr>
        <p:spPr>
          <a:xfrm>
            <a:off x="5104287" y="196849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2BCB0-444C-4E14-897E-0FE336352EA1}"/>
              </a:ext>
            </a:extLst>
          </p:cNvPr>
          <p:cNvSpPr/>
          <p:nvPr/>
        </p:nvSpPr>
        <p:spPr>
          <a:xfrm>
            <a:off x="1522188" y="463619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4280BC-07C2-4E31-93DB-F42ADC93D9B2}"/>
              </a:ext>
            </a:extLst>
          </p:cNvPr>
          <p:cNvSpPr/>
          <p:nvPr/>
        </p:nvSpPr>
        <p:spPr>
          <a:xfrm>
            <a:off x="9172948" y="463619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40AA8-5E72-49BA-A5A6-6C71AC04120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565333" y="4053097"/>
            <a:ext cx="5172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53532FA-4CA5-4B45-86EB-EA64A8833CAA}"/>
              </a:ext>
            </a:extLst>
          </p:cNvPr>
          <p:cNvSpPr/>
          <p:nvPr/>
        </p:nvSpPr>
        <p:spPr>
          <a:xfrm>
            <a:off x="5489491" y="38684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服务调用</a:t>
            </a:r>
          </a:p>
        </p:txBody>
      </p:sp>
    </p:spTree>
    <p:extLst>
      <p:ext uri="{BB962C8B-B14F-4D97-AF65-F5344CB8AC3E}">
        <p14:creationId xmlns:p14="http://schemas.microsoft.com/office/powerpoint/2010/main" val="316902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441EC-BF92-4ACE-9264-0948B93D8C6C}"/>
              </a:ext>
            </a:extLst>
          </p:cNvPr>
          <p:cNvSpPr/>
          <p:nvPr/>
        </p:nvSpPr>
        <p:spPr>
          <a:xfrm>
            <a:off x="1087177" y="398318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65CBF-020E-4936-A00C-21F0EA49D7C1}"/>
              </a:ext>
            </a:extLst>
          </p:cNvPr>
          <p:cNvSpPr/>
          <p:nvPr/>
        </p:nvSpPr>
        <p:spPr>
          <a:xfrm>
            <a:off x="5104287" y="1497706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BDC8-C245-4683-B2CF-33CED45A3FA8}"/>
              </a:ext>
            </a:extLst>
          </p:cNvPr>
          <p:cNvSpPr/>
          <p:nvPr/>
        </p:nvSpPr>
        <p:spPr>
          <a:xfrm>
            <a:off x="8737937" y="398318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40761D-986B-404B-B5E9-046B4B0C590E}"/>
              </a:ext>
            </a:extLst>
          </p:cNvPr>
          <p:cNvCxnSpPr>
            <a:cxnSpLocks/>
            <a:stCxn id="4" idx="0"/>
            <a:endCxn id="31" idx="1"/>
          </p:cNvCxnSpPr>
          <p:nvPr/>
        </p:nvCxnSpPr>
        <p:spPr>
          <a:xfrm flipV="1">
            <a:off x="2326255" y="1838819"/>
            <a:ext cx="2534994" cy="214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7F22B9-3054-49AA-8525-2820CBF9F5F3}"/>
              </a:ext>
            </a:extLst>
          </p:cNvPr>
          <p:cNvCxnSpPr>
            <a:cxnSpLocks/>
            <a:stCxn id="31" idx="3"/>
            <a:endCxn id="6" idx="0"/>
          </p:cNvCxnSpPr>
          <p:nvPr/>
        </p:nvCxnSpPr>
        <p:spPr>
          <a:xfrm>
            <a:off x="6597487" y="1838819"/>
            <a:ext cx="3379528" cy="214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5EAF36A-35DA-4B2B-8D0A-E91756459680}"/>
              </a:ext>
            </a:extLst>
          </p:cNvPr>
          <p:cNvSpPr/>
          <p:nvPr/>
        </p:nvSpPr>
        <p:spPr>
          <a:xfrm>
            <a:off x="2943767" y="28169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3EB7E-D5F1-4337-9A20-A97A5CAA9BA5}"/>
              </a:ext>
            </a:extLst>
          </p:cNvPr>
          <p:cNvSpPr/>
          <p:nvPr/>
        </p:nvSpPr>
        <p:spPr>
          <a:xfrm>
            <a:off x="8008225" y="28169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58745B-9646-4310-AAF0-CD42037FB62C}"/>
              </a:ext>
            </a:extLst>
          </p:cNvPr>
          <p:cNvSpPr/>
          <p:nvPr/>
        </p:nvSpPr>
        <p:spPr>
          <a:xfrm>
            <a:off x="5013847" y="2755812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eureka3:6081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2BCB0-444C-4E14-897E-0FE336352EA1}"/>
              </a:ext>
            </a:extLst>
          </p:cNvPr>
          <p:cNvSpPr/>
          <p:nvPr/>
        </p:nvSpPr>
        <p:spPr>
          <a:xfrm>
            <a:off x="1522188" y="5149378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127.0.0.1:8080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4280BC-07C2-4E31-93DB-F42ADC93D9B2}"/>
              </a:ext>
            </a:extLst>
          </p:cNvPr>
          <p:cNvSpPr/>
          <p:nvPr/>
        </p:nvSpPr>
        <p:spPr>
          <a:xfrm>
            <a:off x="9172948" y="5149378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127.0.0.1:8082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40AA8-5E72-49BA-A5A6-6C71AC04120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565333" y="4566282"/>
            <a:ext cx="5172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53532FA-4CA5-4B45-86EB-EA64A8833CAA}"/>
              </a:ext>
            </a:extLst>
          </p:cNvPr>
          <p:cNvSpPr/>
          <p:nvPr/>
        </p:nvSpPr>
        <p:spPr>
          <a:xfrm>
            <a:off x="5489491" y="43816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03BE0-1D4E-4712-B829-9EE6B935B996}"/>
              </a:ext>
            </a:extLst>
          </p:cNvPr>
          <p:cNvSpPr/>
          <p:nvPr/>
        </p:nvSpPr>
        <p:spPr>
          <a:xfrm>
            <a:off x="5102591" y="646590"/>
            <a:ext cx="1328852" cy="546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D1A0A3-919A-4652-B952-15D9D4EDA60D}"/>
              </a:ext>
            </a:extLst>
          </p:cNvPr>
          <p:cNvSpPr/>
          <p:nvPr/>
        </p:nvSpPr>
        <p:spPr>
          <a:xfrm>
            <a:off x="5104287" y="2284447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E92012-41C2-40AA-9EFD-6B1FDD470174}"/>
              </a:ext>
            </a:extLst>
          </p:cNvPr>
          <p:cNvSpPr/>
          <p:nvPr/>
        </p:nvSpPr>
        <p:spPr>
          <a:xfrm>
            <a:off x="5012737" y="1931483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eureka2:7081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F54841-79E2-4378-83C4-725C5B48242A}"/>
              </a:ext>
            </a:extLst>
          </p:cNvPr>
          <p:cNvSpPr/>
          <p:nvPr/>
        </p:nvSpPr>
        <p:spPr>
          <a:xfrm>
            <a:off x="5011041" y="113655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eureka1:8081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C84BF4-B6D6-44A9-BC4D-23548D65726C}"/>
              </a:ext>
            </a:extLst>
          </p:cNvPr>
          <p:cNvSpPr/>
          <p:nvPr/>
        </p:nvSpPr>
        <p:spPr>
          <a:xfrm>
            <a:off x="4861249" y="552494"/>
            <a:ext cx="1736238" cy="25726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837FA7-0AA8-4F4F-8176-331E3D166F31}"/>
              </a:ext>
            </a:extLst>
          </p:cNvPr>
          <p:cNvSpPr/>
          <p:nvPr/>
        </p:nvSpPr>
        <p:spPr>
          <a:xfrm>
            <a:off x="5025597" y="3125143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7CDA6D-D504-4066-B262-EA426561A935}"/>
              </a:ext>
            </a:extLst>
          </p:cNvPr>
          <p:cNvSpPr/>
          <p:nvPr/>
        </p:nvSpPr>
        <p:spPr>
          <a:xfrm>
            <a:off x="7765434" y="546395"/>
            <a:ext cx="4002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 eureka1 eureka2 eureka3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20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69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KevinWang</dc:creator>
  <cp:lastModifiedBy>KevinWang</cp:lastModifiedBy>
  <cp:revision>34</cp:revision>
  <dcterms:created xsi:type="dcterms:W3CDTF">2017-11-01T23:43:35Z</dcterms:created>
  <dcterms:modified xsi:type="dcterms:W3CDTF">2017-11-04T23:23:42Z</dcterms:modified>
</cp:coreProperties>
</file>