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DECFD-A37A-4176-A943-68F2C0F67AA1}"/>
              </a:ext>
            </a:extLst>
          </p:cNvPr>
          <p:cNvSpPr/>
          <p:nvPr/>
        </p:nvSpPr>
        <p:spPr>
          <a:xfrm>
            <a:off x="755009" y="114929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8BD284-FF3B-42D5-8917-6D875AA9BF3F}"/>
              </a:ext>
            </a:extLst>
          </p:cNvPr>
          <p:cNvSpPr/>
          <p:nvPr/>
        </p:nvSpPr>
        <p:spPr>
          <a:xfrm>
            <a:off x="755008" y="2030137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AC9824-43BF-49DA-94CB-3E1E42190E58}"/>
              </a:ext>
            </a:extLst>
          </p:cNvPr>
          <p:cNvSpPr/>
          <p:nvPr/>
        </p:nvSpPr>
        <p:spPr>
          <a:xfrm>
            <a:off x="755007" y="291098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784DF293-4752-498E-B0F4-0C2F2B148E1C}"/>
              </a:ext>
            </a:extLst>
          </p:cNvPr>
          <p:cNvSpPr/>
          <p:nvPr/>
        </p:nvSpPr>
        <p:spPr>
          <a:xfrm>
            <a:off x="755007" y="3976382"/>
            <a:ext cx="1686188" cy="595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3EC0AF-6C54-4EFE-890C-E2962BC39B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598102" y="1761688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2E6999-70B1-4F83-ACBA-622558EA5DDD}"/>
              </a:ext>
            </a:extLst>
          </p:cNvPr>
          <p:cNvCxnSpPr/>
          <p:nvPr/>
        </p:nvCxnSpPr>
        <p:spPr>
          <a:xfrm flipH="1">
            <a:off x="1598099" y="2642533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FDE9E9-53D9-4609-855C-2B736F6BC6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98100" y="3481433"/>
            <a:ext cx="1" cy="4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30A8D4F-F7F8-43B6-B115-8908429E0C97}"/>
              </a:ext>
            </a:extLst>
          </p:cNvPr>
          <p:cNvSpPr/>
          <p:nvPr/>
        </p:nvSpPr>
        <p:spPr>
          <a:xfrm>
            <a:off x="470378" y="933062"/>
            <a:ext cx="2255441" cy="37960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8FCFF8-AFF6-4773-8744-375F61052EFF}"/>
              </a:ext>
            </a:extLst>
          </p:cNvPr>
          <p:cNvSpPr/>
          <p:nvPr/>
        </p:nvSpPr>
        <p:spPr>
          <a:xfrm>
            <a:off x="0" y="-34202"/>
            <a:ext cx="395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RestTemplate</a:t>
            </a:r>
            <a:r>
              <a:rPr lang="zh-CN" altLang="en-US" dirty="0"/>
              <a:t>的两种调用方式</a:t>
            </a:r>
            <a:r>
              <a:rPr lang="en-US" altLang="zh-CN" dirty="0"/>
              <a:t>—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89C70-6491-4FD7-9AAB-A58149DB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794792"/>
            <a:ext cx="63627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DEB74C-2164-41FF-BD37-C3991263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5" y="1961202"/>
            <a:ext cx="8058150" cy="24955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EFA2B4-6476-4F9E-912B-0150BF9CCBA3}"/>
              </a:ext>
            </a:extLst>
          </p:cNvPr>
          <p:cNvSpPr/>
          <p:nvPr/>
        </p:nvSpPr>
        <p:spPr>
          <a:xfrm>
            <a:off x="499495" y="428872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服务器端接收一个</a:t>
            </a:r>
            <a:r>
              <a:rPr lang="en-US" altLang="zh-CN" dirty="0" err="1"/>
              <a:t>SmsSendRequest</a:t>
            </a:r>
            <a:r>
              <a:rPr lang="zh-CN" altLang="en-US" dirty="0"/>
              <a:t>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B26E9-0481-4B15-8F9E-DD9A7B2ACC05}"/>
              </a:ext>
            </a:extLst>
          </p:cNvPr>
          <p:cNvSpPr/>
          <p:nvPr/>
        </p:nvSpPr>
        <p:spPr>
          <a:xfrm>
            <a:off x="499495" y="15743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客户端调用</a:t>
            </a:r>
          </a:p>
        </p:txBody>
      </p:sp>
      <p:pic>
        <p:nvPicPr>
          <p:cNvPr id="1025" name="Picture 1" descr="C:\Users\Administrator\AppData\Local\YNote\data\chongzi1266@163.com\b852ab03ba44486a938559d4258f834e\clipboard.png">
            <a:extLst>
              <a:ext uri="{FF2B5EF4-FFF2-40B4-BE49-F238E27FC236}">
                <a16:creationId xmlns:a16="http://schemas.microsoft.com/office/drawing/2014/main" id="{40A439D9-414A-416F-A570-4CD3ACE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0" y="1616502"/>
            <a:ext cx="98488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ABCDF4B-DAD4-468C-9C70-BDBEBE3D9115}"/>
              </a:ext>
            </a:extLst>
          </p:cNvPr>
          <p:cNvSpPr/>
          <p:nvPr/>
        </p:nvSpPr>
        <p:spPr>
          <a:xfrm>
            <a:off x="499495" y="46764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0517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8FCFF8-AFF6-4773-8744-375F61052EFF}"/>
              </a:ext>
            </a:extLst>
          </p:cNvPr>
          <p:cNvSpPr/>
          <p:nvPr/>
        </p:nvSpPr>
        <p:spPr>
          <a:xfrm>
            <a:off x="154950" y="-6493"/>
            <a:ext cx="594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RestTemplate</a:t>
            </a:r>
            <a:r>
              <a:rPr lang="zh-CN" altLang="en-US" dirty="0"/>
              <a:t>的两种调用方式</a:t>
            </a:r>
            <a:r>
              <a:rPr lang="en-US" altLang="zh-CN" dirty="0"/>
              <a:t>—</a:t>
            </a: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EFA2B4-6476-4F9E-912B-0150BF9CCBA3}"/>
              </a:ext>
            </a:extLst>
          </p:cNvPr>
          <p:cNvSpPr/>
          <p:nvPr/>
        </p:nvSpPr>
        <p:spPr>
          <a:xfrm>
            <a:off x="499495" y="428872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服务器端接收一个</a:t>
            </a:r>
            <a:r>
              <a:rPr lang="en-US" altLang="zh-CN" dirty="0" err="1"/>
              <a:t>SmsSendRequest</a:t>
            </a:r>
            <a:r>
              <a:rPr lang="zh-CN" altLang="en-US" dirty="0"/>
              <a:t>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B26E9-0481-4B15-8F9E-DD9A7B2ACC05}"/>
              </a:ext>
            </a:extLst>
          </p:cNvPr>
          <p:cNvSpPr/>
          <p:nvPr/>
        </p:nvSpPr>
        <p:spPr>
          <a:xfrm>
            <a:off x="499495" y="15743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BCDF4B-DAD4-468C-9C70-BDBEBE3D9115}"/>
              </a:ext>
            </a:extLst>
          </p:cNvPr>
          <p:cNvSpPr/>
          <p:nvPr/>
        </p:nvSpPr>
        <p:spPr>
          <a:xfrm>
            <a:off x="499495" y="46764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2F937B-4B37-4C4F-A8E9-ED20C1C9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725580"/>
            <a:ext cx="6172200" cy="781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66CE4A-50F4-4E80-91B2-9BD8EB26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5" y="2011364"/>
            <a:ext cx="8134350" cy="2190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25D14D-09B4-4B4D-9D39-DFCDDDAD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2" y="3165712"/>
            <a:ext cx="10153650" cy="339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FDC71A-B05F-43E0-BBD4-CB29225AB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28" y="2700549"/>
            <a:ext cx="9906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Administrator</cp:lastModifiedBy>
  <cp:revision>10</cp:revision>
  <dcterms:created xsi:type="dcterms:W3CDTF">2017-11-01T23:43:35Z</dcterms:created>
  <dcterms:modified xsi:type="dcterms:W3CDTF">2017-11-02T08:19:57Z</dcterms:modified>
</cp:coreProperties>
</file>