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E4DC4-ECED-439D-A53C-BC50B0AE9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AD5D2D-2BC8-4C2D-90D0-7EAD5530B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38821-FA56-4D5D-B4E6-55E5F1BF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1A0E4-1C45-4A03-82FF-B0C23448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0F1FF-5CF6-4F77-A019-891AEBBE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26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F0DDB-1A7B-4D91-BE76-2CB9B6A6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33F77-F78D-4931-AA5E-178D7FAF7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10129-3EF0-4B43-BC35-A19C31BB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DAF2E-EE65-44CB-A1F7-15C2DA95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73AE8-FFAB-4BA8-8700-F903D214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9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AD7D5A-CF2F-4800-83DD-E529802DE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73E6AC-91E8-47A3-9AB8-7DEED130C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1E3F5-520E-4932-ACFF-8B320938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9E5E4-0612-4D05-A891-00A69757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A1A62-5EE2-4BA7-9B59-A370BE7C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CE823-58FD-4EC8-9343-37EA3963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05909-C02B-47CC-990D-AC53D0AF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9F778-C9A8-46B1-BDE8-646B4EFE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95778-6FBF-45E8-8EBD-B273E973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AD83-4A7F-49DE-99D1-A18F204F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5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159D9-389D-419E-B408-BECD9C9C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46652-B034-4363-A178-F5916965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2E6C1-6728-4F90-8C18-E5774153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642F2-12B3-4AF7-ACF6-90271D1A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7E47D-EE43-47F8-B6B9-F1B15B65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1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7EE4C-5139-45CC-B622-C69386D9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1E4F5-3D63-4401-9CC1-270289B30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C19398-3CDD-46A4-9713-4135F7509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DEAEB-60F9-4832-94BD-E2F1F023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D5B972-8443-4A61-9E91-D95F198B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51ACEB-42AB-4E70-ABB1-A0FE03C6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8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230A0-E49E-41F4-86A0-A0CB7FFC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D28CE-92D1-4E4C-9DF2-DCDEAA66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81EC1-9867-4DEA-94C8-F3B06AE62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9993E8-2D17-46AF-A742-EAE2765FF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B2CD2D-82DD-4013-B946-92A438EE2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BDF983-711A-430E-997E-1203F96C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74CF73-93AB-459A-A6DE-36B428F2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BE083B-84F2-4EF9-B686-D3993CE0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5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A73A9-3AA6-405E-9EBA-22820AD1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513A4D-65DF-4493-9FE6-9DE071D1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217DA3-8D9F-478A-A03D-F052E99E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7CD6FF-7A79-43A3-B908-9594EB57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E4CD2A-BC88-4914-81CB-5D6F53F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D769D-CEEA-4B32-BC20-34106FFC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0855DD-AEFD-4DB8-8F6E-BDA0D261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1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9ECEB-1837-4B4B-8EFF-05D6A3E7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4B84F-123B-444E-947E-18E7708E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B3CCDE-547D-427B-8FB7-2D43422E6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34BCF-E9DD-4005-91EE-EDFE6073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5576E5-8ECF-4B03-93A7-946AFB70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5E984E-5893-43CD-9A9B-340346C0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3E94C-E59C-4BFF-A636-211CD890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9463F1-5FCE-4FC7-8DBD-CB8D4B542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41269E-6C15-4B02-8D84-63A5C2181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15C6F-B373-4E24-8EC7-A408E428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0C20B-8AA1-4655-AE3A-226BB7E7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34604-3583-4E04-A62E-0C573FE2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5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8C89D4-AD37-4EB5-A9CB-EF714AF0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2C9C3-DCAA-46D8-B3A5-EEDDFC675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4D5A2-0848-4B89-A9F5-38E6F1469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02EDE-FB4A-42C5-B167-3A807C9EA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1BB60-16DE-48B1-AD8C-50293F80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1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DE1368-D6E3-4AE7-8125-2664F752CA49}"/>
              </a:ext>
            </a:extLst>
          </p:cNvPr>
          <p:cNvSpPr/>
          <p:nvPr/>
        </p:nvSpPr>
        <p:spPr>
          <a:xfrm>
            <a:off x="1942854" y="1934816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Ip1:8080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9F6456-1BD7-451D-820B-E4CB87653AE5}"/>
              </a:ext>
            </a:extLst>
          </p:cNvPr>
          <p:cNvSpPr/>
          <p:nvPr/>
        </p:nvSpPr>
        <p:spPr>
          <a:xfrm>
            <a:off x="103827" y="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现状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F9ED63-330D-4B20-A6DC-A801D44A2052}"/>
              </a:ext>
            </a:extLst>
          </p:cNvPr>
          <p:cNvSpPr/>
          <p:nvPr/>
        </p:nvSpPr>
        <p:spPr>
          <a:xfrm>
            <a:off x="7376245" y="1934816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B779450-0979-451B-81A2-85DB1B266A64}"/>
              </a:ext>
            </a:extLst>
          </p:cNvPr>
          <p:cNvCxnSpPr>
            <a:cxnSpLocks/>
            <a:stCxn id="12" idx="1"/>
            <a:endCxn id="2" idx="3"/>
          </p:cNvCxnSpPr>
          <p:nvPr/>
        </p:nvCxnSpPr>
        <p:spPr>
          <a:xfrm flipH="1">
            <a:off x="4421010" y="2517912"/>
            <a:ext cx="2955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1A3162B-47BC-4168-9DF4-3750E4208662}"/>
              </a:ext>
            </a:extLst>
          </p:cNvPr>
          <p:cNvSpPr/>
          <p:nvPr/>
        </p:nvSpPr>
        <p:spPr>
          <a:xfrm>
            <a:off x="2062672" y="3101008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Springcloud</a:t>
            </a:r>
            <a:r>
              <a:rPr lang="en-US" altLang="zh-CN" dirty="0"/>
              <a:t>-message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07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DE1368-D6E3-4AE7-8125-2664F752CA49}"/>
              </a:ext>
            </a:extLst>
          </p:cNvPr>
          <p:cNvSpPr/>
          <p:nvPr/>
        </p:nvSpPr>
        <p:spPr>
          <a:xfrm>
            <a:off x="432106" y="92764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Ip1:8080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9F6456-1BD7-451D-820B-E4CB87653AE5}"/>
              </a:ext>
            </a:extLst>
          </p:cNvPr>
          <p:cNvSpPr/>
          <p:nvPr/>
        </p:nvSpPr>
        <p:spPr>
          <a:xfrm>
            <a:off x="103827" y="0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nginx</a:t>
            </a:r>
            <a:r>
              <a:rPr lang="zh-CN" altLang="en-US" dirty="0"/>
              <a:t>来做负载均衡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F9ED63-330D-4B20-A6DC-A801D44A2052}"/>
              </a:ext>
            </a:extLst>
          </p:cNvPr>
          <p:cNvSpPr/>
          <p:nvPr/>
        </p:nvSpPr>
        <p:spPr>
          <a:xfrm>
            <a:off x="4809888" y="1862792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B779450-0979-451B-81A2-85DB1B266A64}"/>
              </a:ext>
            </a:extLst>
          </p:cNvPr>
          <p:cNvCxnSpPr>
            <a:cxnSpLocks/>
            <a:stCxn id="12" idx="1"/>
            <a:endCxn id="2" idx="3"/>
          </p:cNvCxnSpPr>
          <p:nvPr/>
        </p:nvCxnSpPr>
        <p:spPr>
          <a:xfrm flipH="1" flipV="1">
            <a:off x="2910262" y="151074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1A3162B-47BC-4168-9DF4-3750E4208662}"/>
              </a:ext>
            </a:extLst>
          </p:cNvPr>
          <p:cNvSpPr/>
          <p:nvPr/>
        </p:nvSpPr>
        <p:spPr>
          <a:xfrm>
            <a:off x="432106" y="5655512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Springcloud</a:t>
            </a:r>
            <a:r>
              <a:rPr lang="en-US" altLang="zh-CN" dirty="0"/>
              <a:t>-message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93342F-759C-41A1-92FB-946B8D519CE3}"/>
              </a:ext>
            </a:extLst>
          </p:cNvPr>
          <p:cNvSpPr/>
          <p:nvPr/>
        </p:nvSpPr>
        <p:spPr>
          <a:xfrm>
            <a:off x="432106" y="256515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Ip2:8080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F1EB17-2AB5-46FE-BAC4-CB3EFAF8E838}"/>
              </a:ext>
            </a:extLst>
          </p:cNvPr>
          <p:cNvSpPr/>
          <p:nvPr/>
        </p:nvSpPr>
        <p:spPr>
          <a:xfrm>
            <a:off x="432106" y="420266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Ip3:8080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B96370C-DF41-43DD-91B9-088D1EDA58EE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2910262" y="244588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7C45D44-A2DA-4ACB-B419-824121B67874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2910262" y="2445888"/>
            <a:ext cx="1899626" cy="2339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6CCBDBF-2C3F-4F9C-BA18-5797EC00CF52}"/>
              </a:ext>
            </a:extLst>
          </p:cNvPr>
          <p:cNvSpPr/>
          <p:nvPr/>
        </p:nvSpPr>
        <p:spPr>
          <a:xfrm>
            <a:off x="9187670" y="256515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DB9BEE-F14F-4D50-A995-667A5FF01D6D}"/>
              </a:ext>
            </a:extLst>
          </p:cNvPr>
          <p:cNvCxnSpPr>
            <a:cxnSpLocks/>
            <a:stCxn id="25" idx="1"/>
            <a:endCxn id="12" idx="3"/>
          </p:cNvCxnSpPr>
          <p:nvPr/>
        </p:nvCxnSpPr>
        <p:spPr>
          <a:xfrm flipH="1" flipV="1">
            <a:off x="7288044" y="244588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161EECBA-090B-4D5B-A9A9-D3F63D892C5C}"/>
              </a:ext>
            </a:extLst>
          </p:cNvPr>
          <p:cNvSpPr/>
          <p:nvPr/>
        </p:nvSpPr>
        <p:spPr>
          <a:xfrm>
            <a:off x="4809888" y="3500302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2F99456-99CB-41F5-8EB6-7A51075BAC25}"/>
              </a:ext>
            </a:extLst>
          </p:cNvPr>
          <p:cNvCxnSpPr>
            <a:cxnSpLocks/>
            <a:stCxn id="29" idx="1"/>
            <a:endCxn id="2" idx="3"/>
          </p:cNvCxnSpPr>
          <p:nvPr/>
        </p:nvCxnSpPr>
        <p:spPr>
          <a:xfrm flipH="1" flipV="1">
            <a:off x="2910262" y="1510744"/>
            <a:ext cx="1899626" cy="2572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5E0885-1DE9-481C-8AB3-72A307878B62}"/>
              </a:ext>
            </a:extLst>
          </p:cNvPr>
          <p:cNvCxnSpPr>
            <a:cxnSpLocks/>
            <a:stCxn id="29" idx="1"/>
            <a:endCxn id="8" idx="3"/>
          </p:cNvCxnSpPr>
          <p:nvPr/>
        </p:nvCxnSpPr>
        <p:spPr>
          <a:xfrm flipH="1" flipV="1">
            <a:off x="2910262" y="314825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E2BF1DC-434F-4CEC-AA12-69E187D6C3C8}"/>
              </a:ext>
            </a:extLst>
          </p:cNvPr>
          <p:cNvCxnSpPr>
            <a:cxnSpLocks/>
            <a:stCxn id="29" idx="1"/>
            <a:endCxn id="9" idx="3"/>
          </p:cNvCxnSpPr>
          <p:nvPr/>
        </p:nvCxnSpPr>
        <p:spPr>
          <a:xfrm flipH="1">
            <a:off x="2910262" y="408339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6D25ED5-4D9B-4484-BE32-2B497A5B6113}"/>
              </a:ext>
            </a:extLst>
          </p:cNvPr>
          <p:cNvCxnSpPr>
            <a:cxnSpLocks/>
            <a:stCxn id="25" idx="1"/>
            <a:endCxn id="29" idx="3"/>
          </p:cNvCxnSpPr>
          <p:nvPr/>
        </p:nvCxnSpPr>
        <p:spPr>
          <a:xfrm flipH="1">
            <a:off x="7288044" y="314825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8" name="箭头: 上下 47">
            <a:extLst>
              <a:ext uri="{FF2B5EF4-FFF2-40B4-BE49-F238E27FC236}">
                <a16:creationId xmlns:a16="http://schemas.microsoft.com/office/drawing/2014/main" id="{D188AC36-278C-47A2-81ED-2885B89833DA}"/>
              </a:ext>
            </a:extLst>
          </p:cNvPr>
          <p:cNvSpPr/>
          <p:nvPr/>
        </p:nvSpPr>
        <p:spPr>
          <a:xfrm>
            <a:off x="5929697" y="3050304"/>
            <a:ext cx="166304" cy="43674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5EFA9EB-CF53-45E2-9733-3D9E026F681A}"/>
              </a:ext>
            </a:extLst>
          </p:cNvPr>
          <p:cNvSpPr/>
          <p:nvPr/>
        </p:nvSpPr>
        <p:spPr>
          <a:xfrm>
            <a:off x="5766627" y="3079977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06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DE1368-D6E3-4AE7-8125-2664F752CA49}"/>
              </a:ext>
            </a:extLst>
          </p:cNvPr>
          <p:cNvSpPr/>
          <p:nvPr/>
        </p:nvSpPr>
        <p:spPr>
          <a:xfrm>
            <a:off x="432106" y="92764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Ip1:8080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9F6456-1BD7-451D-820B-E4CB87653AE5}"/>
              </a:ext>
            </a:extLst>
          </p:cNvPr>
          <p:cNvSpPr/>
          <p:nvPr/>
        </p:nvSpPr>
        <p:spPr>
          <a:xfrm>
            <a:off x="103827" y="0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Eureka</a:t>
            </a:r>
            <a:r>
              <a:rPr lang="zh-CN" altLang="en-US" dirty="0"/>
              <a:t>来做负载均衡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F9ED63-330D-4B20-A6DC-A801D44A2052}"/>
              </a:ext>
            </a:extLst>
          </p:cNvPr>
          <p:cNvSpPr/>
          <p:nvPr/>
        </p:nvSpPr>
        <p:spPr>
          <a:xfrm>
            <a:off x="4809888" y="1862792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Erueka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B779450-0979-451B-81A2-85DB1B266A64}"/>
              </a:ext>
            </a:extLst>
          </p:cNvPr>
          <p:cNvCxnSpPr>
            <a:cxnSpLocks/>
            <a:stCxn id="12" idx="1"/>
            <a:endCxn id="2" idx="3"/>
          </p:cNvCxnSpPr>
          <p:nvPr/>
        </p:nvCxnSpPr>
        <p:spPr>
          <a:xfrm flipH="1" flipV="1">
            <a:off x="2910262" y="151074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1A3162B-47BC-4168-9DF4-3750E4208662}"/>
              </a:ext>
            </a:extLst>
          </p:cNvPr>
          <p:cNvSpPr/>
          <p:nvPr/>
        </p:nvSpPr>
        <p:spPr>
          <a:xfrm>
            <a:off x="432106" y="5655512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Springcloud</a:t>
            </a:r>
            <a:r>
              <a:rPr lang="en-US" altLang="zh-CN" dirty="0"/>
              <a:t>-message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93342F-759C-41A1-92FB-946B8D519CE3}"/>
              </a:ext>
            </a:extLst>
          </p:cNvPr>
          <p:cNvSpPr/>
          <p:nvPr/>
        </p:nvSpPr>
        <p:spPr>
          <a:xfrm>
            <a:off x="432106" y="256515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Ip2:8080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F1EB17-2AB5-46FE-BAC4-CB3EFAF8E838}"/>
              </a:ext>
            </a:extLst>
          </p:cNvPr>
          <p:cNvSpPr/>
          <p:nvPr/>
        </p:nvSpPr>
        <p:spPr>
          <a:xfrm>
            <a:off x="432106" y="420266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Ip3:8080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B96370C-DF41-43DD-91B9-088D1EDA58EE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2910262" y="244588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7C45D44-A2DA-4ACB-B419-824121B67874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2910262" y="2445888"/>
            <a:ext cx="1899626" cy="2339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6CCBDBF-2C3F-4F9C-BA18-5797EC00CF52}"/>
              </a:ext>
            </a:extLst>
          </p:cNvPr>
          <p:cNvSpPr/>
          <p:nvPr/>
        </p:nvSpPr>
        <p:spPr>
          <a:xfrm>
            <a:off x="9187670" y="256515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DB9BEE-F14F-4D50-A995-667A5FF01D6D}"/>
              </a:ext>
            </a:extLst>
          </p:cNvPr>
          <p:cNvCxnSpPr>
            <a:cxnSpLocks/>
            <a:stCxn id="25" idx="1"/>
            <a:endCxn id="12" idx="3"/>
          </p:cNvCxnSpPr>
          <p:nvPr/>
        </p:nvCxnSpPr>
        <p:spPr>
          <a:xfrm flipH="1" flipV="1">
            <a:off x="7288044" y="244588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161EECBA-090B-4D5B-A9A9-D3F63D892C5C}"/>
              </a:ext>
            </a:extLst>
          </p:cNvPr>
          <p:cNvSpPr/>
          <p:nvPr/>
        </p:nvSpPr>
        <p:spPr>
          <a:xfrm>
            <a:off x="4809888" y="3500302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Erueka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2F99456-99CB-41F5-8EB6-7A51075BAC25}"/>
              </a:ext>
            </a:extLst>
          </p:cNvPr>
          <p:cNvCxnSpPr>
            <a:cxnSpLocks/>
            <a:stCxn id="29" idx="1"/>
            <a:endCxn id="2" idx="3"/>
          </p:cNvCxnSpPr>
          <p:nvPr/>
        </p:nvCxnSpPr>
        <p:spPr>
          <a:xfrm flipH="1" flipV="1">
            <a:off x="2910262" y="1510744"/>
            <a:ext cx="1899626" cy="2572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5E0885-1DE9-481C-8AB3-72A307878B62}"/>
              </a:ext>
            </a:extLst>
          </p:cNvPr>
          <p:cNvCxnSpPr>
            <a:cxnSpLocks/>
            <a:stCxn id="29" idx="1"/>
            <a:endCxn id="8" idx="3"/>
          </p:cNvCxnSpPr>
          <p:nvPr/>
        </p:nvCxnSpPr>
        <p:spPr>
          <a:xfrm flipH="1" flipV="1">
            <a:off x="2910262" y="314825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E2BF1DC-434F-4CEC-AA12-69E187D6C3C8}"/>
              </a:ext>
            </a:extLst>
          </p:cNvPr>
          <p:cNvCxnSpPr>
            <a:cxnSpLocks/>
            <a:stCxn id="29" idx="1"/>
            <a:endCxn id="9" idx="3"/>
          </p:cNvCxnSpPr>
          <p:nvPr/>
        </p:nvCxnSpPr>
        <p:spPr>
          <a:xfrm flipH="1">
            <a:off x="2910262" y="408339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6D25ED5-4D9B-4484-BE32-2B497A5B6113}"/>
              </a:ext>
            </a:extLst>
          </p:cNvPr>
          <p:cNvCxnSpPr>
            <a:cxnSpLocks/>
            <a:stCxn id="25" idx="1"/>
            <a:endCxn id="29" idx="3"/>
          </p:cNvCxnSpPr>
          <p:nvPr/>
        </p:nvCxnSpPr>
        <p:spPr>
          <a:xfrm flipH="1">
            <a:off x="7288044" y="314825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8" name="箭头: 上下 47">
            <a:extLst>
              <a:ext uri="{FF2B5EF4-FFF2-40B4-BE49-F238E27FC236}">
                <a16:creationId xmlns:a16="http://schemas.microsoft.com/office/drawing/2014/main" id="{D188AC36-278C-47A2-81ED-2885B89833DA}"/>
              </a:ext>
            </a:extLst>
          </p:cNvPr>
          <p:cNvSpPr/>
          <p:nvPr/>
        </p:nvSpPr>
        <p:spPr>
          <a:xfrm>
            <a:off x="5929697" y="3050304"/>
            <a:ext cx="166304" cy="43674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5EFA9EB-CF53-45E2-9733-3D9E026F681A}"/>
              </a:ext>
            </a:extLst>
          </p:cNvPr>
          <p:cNvSpPr/>
          <p:nvPr/>
        </p:nvSpPr>
        <p:spPr>
          <a:xfrm>
            <a:off x="5613590" y="3059668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078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32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KevinWang</dc:creator>
  <cp:lastModifiedBy>Administrator</cp:lastModifiedBy>
  <cp:revision>24</cp:revision>
  <dcterms:created xsi:type="dcterms:W3CDTF">2017-11-01T23:43:35Z</dcterms:created>
  <dcterms:modified xsi:type="dcterms:W3CDTF">2017-11-02T10:46:00Z</dcterms:modified>
</cp:coreProperties>
</file>