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3861" userDrawn="1">
          <p15:clr>
            <a:srgbClr val="A4A3A4"/>
          </p15:clr>
        </p15:guide>
        <p15:guide id="4" pos="461" userDrawn="1">
          <p15:clr>
            <a:srgbClr val="A4A3A4"/>
          </p15:clr>
        </p15:guide>
        <p15:guide id="5" pos="71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874" y="125"/>
      </p:cViewPr>
      <p:guideLst>
        <p:guide orient="horz" pos="436"/>
        <p:guide pos="3863"/>
        <p:guide orient="horz" pos="3861"/>
        <p:guide pos="461"/>
        <p:guide pos="71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A31DC-18F0-4B28-8D77-28C92DFBD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81F7A6-E852-4FDF-8DA0-A273BCE54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3D3EF-7656-42C5-850C-E240F12A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4240-6740-4D8D-9850-1519E11F2F3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69A6F-959E-45EE-B707-710C7BCB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2563E-9B12-45F3-B59B-48E4115F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008-8C07-47D3-BBC6-2F207D675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0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2594E-3375-4BDC-AAA9-7A7588CA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8D9032-0AB9-4B38-AC11-396D25486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C0A28-E060-4C8C-9B5B-7AF40351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4240-6740-4D8D-9850-1519E11F2F3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527C5-BAD0-4D7A-8780-B3E98965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62D9E-25BF-44CC-8DB6-35C37BEA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008-8C07-47D3-BBC6-2F207D675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32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BCD4DA-58A0-477D-ADD6-D9F8A0C75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EE015-F85B-42FB-A8F1-02959C5A2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E10F9-8310-4A15-AE1A-DB42B001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4240-6740-4D8D-9850-1519E11F2F3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79B05-EDB4-4FC6-BDF6-E79FD8D4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38A23-3839-4D3F-9589-794D8C6D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008-8C07-47D3-BBC6-2F207D675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4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B502F-7AD7-4160-8F4E-E14A630E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88984-B115-4905-9FD3-8B0FE2850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82AAD-106E-4937-B0C0-5D9F2C06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4240-6740-4D8D-9850-1519E11F2F3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C1550-DE76-494C-BCEC-0CA5F571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452D9-16C9-4659-8B28-06CCF90C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008-8C07-47D3-BBC6-2F207D675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8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A9CD0-4142-4943-A7DB-06B38D6D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D1C0D-F86B-40AC-973E-C9293E7F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E5ED7-9346-486D-8EDA-5FE89D3A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4240-6740-4D8D-9850-1519E11F2F3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D2367-1529-485D-82B1-C7D24864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9A8E7-65A5-4F09-A0DB-2C3AF55A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008-8C07-47D3-BBC6-2F207D675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6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D8A08-529C-48FC-89F1-F318AC93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DC2DB-5AC4-4848-A06A-1A214046B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90D364-D1CF-4629-B392-AB2494D97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E1E9A7-E4CA-4791-A01C-D7AFCBF9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4240-6740-4D8D-9850-1519E11F2F3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1FCFA-2D18-43BF-971D-43BED782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70B077-453D-4627-8055-F176DBD5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008-8C07-47D3-BBC6-2F207D675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4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EE196-B4F1-4E81-8F07-9A071AB4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2CF47-E221-4378-9643-ED8AB29FD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76D4F2-E35C-4F12-A3BA-53E01B066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FDDC56-087C-4B8D-B7D4-B638987BF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F17AA5-CCBD-4DB2-8B81-311A27814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0A1DF8-14E0-441C-86D4-010376D9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4240-6740-4D8D-9850-1519E11F2F3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517D17-F302-4CE1-8B4F-B0C892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4860D3-20A0-47D5-8DD8-E282BBDB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008-8C07-47D3-BBC6-2F207D675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2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3AC1F-6C3F-4FBF-A869-A8FE81B2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E0FED3-DF99-4DCB-9825-207150D3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4240-6740-4D8D-9850-1519E11F2F3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679920-4C4B-44E4-9A38-F607A1A6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0BBEAB-0809-4D3F-B9BF-BA08E4B9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008-8C07-47D3-BBC6-2F207D675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89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DAB300-F54C-45CD-8CF0-7648641B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4240-6740-4D8D-9850-1519E11F2F3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435ECA-5735-4000-8E4A-269235BD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2D89F6-C59B-40A3-B5F0-715B5E3B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008-8C07-47D3-BBC6-2F207D675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45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26803-4FE8-4690-B7AA-3AA7EF4C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A4CCC-C219-4291-9F06-456879912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C0347-8DAD-4C0F-9726-92F89064F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DF24C-8238-4A72-BB77-DC7B7A0C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4240-6740-4D8D-9850-1519E11F2F3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BEFA2-CD73-4859-97B2-AFA44CC9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34AC0E-C98F-442F-A049-77A3E83A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008-8C07-47D3-BBC6-2F207D675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8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50FFF-64AF-425B-BCDB-B03E978A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0EB59F-32E6-420D-AB16-049D615D8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CE7A52-428A-4C6C-8A9D-7B8FEC793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B21AD-F23C-472D-A12E-9A892E34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4240-6740-4D8D-9850-1519E11F2F3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72E132-606E-4EED-ADD1-E5324380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707707-50FE-4336-9ECF-E5643187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008-8C07-47D3-BBC6-2F207D675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28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96CF31-EC60-4E94-8D5C-25B925B8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8A134-1E3D-466F-A736-79BE61738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A76B6-D157-4CFF-B219-2FBA8F4BD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D4240-6740-4D8D-9850-1519E11F2F3D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287B0-1C7E-414C-9A7B-8AC0E1A75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D8464-03DC-4E1A-B58F-D058DF163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F008-8C07-47D3-BBC6-2F207D675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98DDBBB-D764-4D54-B753-D77C5DB8D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700087"/>
            <a:ext cx="10696575" cy="545782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9657A7A-39FC-4AEE-B663-CA08E22099F8}"/>
              </a:ext>
            </a:extLst>
          </p:cNvPr>
          <p:cNvSpPr/>
          <p:nvPr/>
        </p:nvSpPr>
        <p:spPr>
          <a:xfrm>
            <a:off x="1474841" y="1861679"/>
            <a:ext cx="334294" cy="33429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C40FE87-EF1E-4AAC-B8B5-DE2FC2EF3106}"/>
              </a:ext>
            </a:extLst>
          </p:cNvPr>
          <p:cNvSpPr/>
          <p:nvPr/>
        </p:nvSpPr>
        <p:spPr>
          <a:xfrm>
            <a:off x="1750143" y="2176308"/>
            <a:ext cx="1120877" cy="275304"/>
          </a:xfrm>
          <a:custGeom>
            <a:avLst/>
            <a:gdLst>
              <a:gd name="connsiteX0" fmla="*/ 0 w 1641987"/>
              <a:gd name="connsiteY0" fmla="*/ 0 h 275304"/>
              <a:gd name="connsiteX1" fmla="*/ 117987 w 1641987"/>
              <a:gd name="connsiteY1" fmla="*/ 275304 h 275304"/>
              <a:gd name="connsiteX2" fmla="*/ 1120877 w 1641987"/>
              <a:gd name="connsiteY2" fmla="*/ 275304 h 275304"/>
              <a:gd name="connsiteX3" fmla="*/ 1101212 w 1641987"/>
              <a:gd name="connsiteY3" fmla="*/ 147484 h 275304"/>
              <a:gd name="connsiteX4" fmla="*/ 1641987 w 1641987"/>
              <a:gd name="connsiteY4" fmla="*/ 255639 h 275304"/>
              <a:gd name="connsiteX0" fmla="*/ 0 w 1641987"/>
              <a:gd name="connsiteY0" fmla="*/ 0 h 275304"/>
              <a:gd name="connsiteX1" fmla="*/ 117987 w 1641987"/>
              <a:gd name="connsiteY1" fmla="*/ 275304 h 275304"/>
              <a:gd name="connsiteX2" fmla="*/ 1120877 w 1641987"/>
              <a:gd name="connsiteY2" fmla="*/ 275304 h 275304"/>
              <a:gd name="connsiteX3" fmla="*/ 1641987 w 1641987"/>
              <a:gd name="connsiteY3" fmla="*/ 255639 h 275304"/>
              <a:gd name="connsiteX0" fmla="*/ 0 w 1120877"/>
              <a:gd name="connsiteY0" fmla="*/ 0 h 275304"/>
              <a:gd name="connsiteX1" fmla="*/ 117987 w 1120877"/>
              <a:gd name="connsiteY1" fmla="*/ 275304 h 275304"/>
              <a:gd name="connsiteX2" fmla="*/ 1120877 w 1120877"/>
              <a:gd name="connsiteY2" fmla="*/ 275304 h 27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877" h="275304">
                <a:moveTo>
                  <a:pt x="0" y="0"/>
                </a:moveTo>
                <a:lnTo>
                  <a:pt x="117987" y="275304"/>
                </a:lnTo>
                <a:lnTo>
                  <a:pt x="1120877" y="275304"/>
                </a:ln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99F83D-09CD-4181-96F7-2F43E5EBD6E3}"/>
              </a:ext>
            </a:extLst>
          </p:cNvPr>
          <p:cNvSpPr/>
          <p:nvPr/>
        </p:nvSpPr>
        <p:spPr>
          <a:xfrm>
            <a:off x="2762865" y="2274631"/>
            <a:ext cx="2851355" cy="393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테스트케이스 </a:t>
            </a:r>
            <a:endParaRPr lang="en-US" altLang="ko-KR" sz="1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 횟수를 설정 할 수 있습니다</a:t>
            </a:r>
            <a:r>
              <a:rPr lang="en-US" altLang="ko-KR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en-US" altLang="ko-KR" sz="14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swea</a:t>
            </a:r>
            <a:endParaRPr lang="ko-KR" altLang="en-US" sz="1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65B642-A717-4E7E-B405-1D0B9D29B5BF}"/>
              </a:ext>
            </a:extLst>
          </p:cNvPr>
          <p:cNvSpPr/>
          <p:nvPr/>
        </p:nvSpPr>
        <p:spPr>
          <a:xfrm>
            <a:off x="7035880" y="1658640"/>
            <a:ext cx="2578019" cy="393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라인 콘솔에서 입력한 내용이 </a:t>
            </a:r>
            <a:endParaRPr lang="en-US" altLang="ko-KR" sz="1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결과값으로 출력됩니다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EC7BFA-8DB9-431A-9DF6-C22F40067E72}"/>
              </a:ext>
            </a:extLst>
          </p:cNvPr>
          <p:cNvSpPr/>
          <p:nvPr/>
        </p:nvSpPr>
        <p:spPr>
          <a:xfrm>
            <a:off x="6838337" y="1671484"/>
            <a:ext cx="334294" cy="218276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BDB53F2-BECB-48BF-AC84-B5C06DD3D48E}"/>
              </a:ext>
            </a:extLst>
          </p:cNvPr>
          <p:cNvSpPr/>
          <p:nvPr/>
        </p:nvSpPr>
        <p:spPr>
          <a:xfrm>
            <a:off x="5451988" y="2871020"/>
            <a:ext cx="1386349" cy="244270"/>
          </a:xfrm>
          <a:custGeom>
            <a:avLst/>
            <a:gdLst>
              <a:gd name="connsiteX0" fmla="*/ 0 w 1641987"/>
              <a:gd name="connsiteY0" fmla="*/ 0 h 275304"/>
              <a:gd name="connsiteX1" fmla="*/ 117987 w 1641987"/>
              <a:gd name="connsiteY1" fmla="*/ 275304 h 275304"/>
              <a:gd name="connsiteX2" fmla="*/ 1120877 w 1641987"/>
              <a:gd name="connsiteY2" fmla="*/ 275304 h 275304"/>
              <a:gd name="connsiteX3" fmla="*/ 1101212 w 1641987"/>
              <a:gd name="connsiteY3" fmla="*/ 147484 h 275304"/>
              <a:gd name="connsiteX4" fmla="*/ 1641987 w 1641987"/>
              <a:gd name="connsiteY4" fmla="*/ 255639 h 275304"/>
              <a:gd name="connsiteX0" fmla="*/ 0 w 1641987"/>
              <a:gd name="connsiteY0" fmla="*/ 0 h 275304"/>
              <a:gd name="connsiteX1" fmla="*/ 117987 w 1641987"/>
              <a:gd name="connsiteY1" fmla="*/ 275304 h 275304"/>
              <a:gd name="connsiteX2" fmla="*/ 1120877 w 1641987"/>
              <a:gd name="connsiteY2" fmla="*/ 275304 h 275304"/>
              <a:gd name="connsiteX3" fmla="*/ 1641987 w 1641987"/>
              <a:gd name="connsiteY3" fmla="*/ 255639 h 275304"/>
              <a:gd name="connsiteX0" fmla="*/ 0 w 1120877"/>
              <a:gd name="connsiteY0" fmla="*/ 0 h 275304"/>
              <a:gd name="connsiteX1" fmla="*/ 117987 w 1120877"/>
              <a:gd name="connsiteY1" fmla="*/ 275304 h 275304"/>
              <a:gd name="connsiteX2" fmla="*/ 1120877 w 1120877"/>
              <a:gd name="connsiteY2" fmla="*/ 275304 h 275304"/>
              <a:gd name="connsiteX0" fmla="*/ 0 w 1278193"/>
              <a:gd name="connsiteY0" fmla="*/ 196645 h 196645"/>
              <a:gd name="connsiteX1" fmla="*/ 275303 w 1278193"/>
              <a:gd name="connsiteY1" fmla="*/ 0 h 196645"/>
              <a:gd name="connsiteX2" fmla="*/ 1278193 w 1278193"/>
              <a:gd name="connsiteY2" fmla="*/ 0 h 19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8193" h="196645">
                <a:moveTo>
                  <a:pt x="0" y="196645"/>
                </a:moveTo>
                <a:lnTo>
                  <a:pt x="275303" y="0"/>
                </a:lnTo>
                <a:lnTo>
                  <a:pt x="1278193" y="0"/>
                </a:ln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EE2B3A3-B25A-42D2-A6E1-2E7C7A2EF0A8}"/>
              </a:ext>
            </a:extLst>
          </p:cNvPr>
          <p:cNvSpPr/>
          <p:nvPr/>
        </p:nvSpPr>
        <p:spPr>
          <a:xfrm>
            <a:off x="2858053" y="2416892"/>
            <a:ext cx="63418" cy="63418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E84207E-0B60-4BAF-895C-F70A64F7FD45}"/>
              </a:ext>
            </a:extLst>
          </p:cNvPr>
          <p:cNvSpPr/>
          <p:nvPr/>
        </p:nvSpPr>
        <p:spPr>
          <a:xfrm>
            <a:off x="5405038" y="3100787"/>
            <a:ext cx="63418" cy="63418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32A305C-4F30-4A07-82B7-80BC4B5A04D4}"/>
              </a:ext>
            </a:extLst>
          </p:cNvPr>
          <p:cNvSpPr/>
          <p:nvPr/>
        </p:nvSpPr>
        <p:spPr>
          <a:xfrm>
            <a:off x="10521638" y="1191094"/>
            <a:ext cx="334294" cy="334294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183240D-B80C-45CA-AAE7-63B767BFA2B6}"/>
              </a:ext>
            </a:extLst>
          </p:cNvPr>
          <p:cNvSpPr/>
          <p:nvPr/>
        </p:nvSpPr>
        <p:spPr>
          <a:xfrm flipH="1">
            <a:off x="9845784" y="1123419"/>
            <a:ext cx="699001" cy="140481"/>
          </a:xfrm>
          <a:custGeom>
            <a:avLst/>
            <a:gdLst>
              <a:gd name="connsiteX0" fmla="*/ 0 w 1641987"/>
              <a:gd name="connsiteY0" fmla="*/ 0 h 275304"/>
              <a:gd name="connsiteX1" fmla="*/ 117987 w 1641987"/>
              <a:gd name="connsiteY1" fmla="*/ 275304 h 275304"/>
              <a:gd name="connsiteX2" fmla="*/ 1120877 w 1641987"/>
              <a:gd name="connsiteY2" fmla="*/ 275304 h 275304"/>
              <a:gd name="connsiteX3" fmla="*/ 1101212 w 1641987"/>
              <a:gd name="connsiteY3" fmla="*/ 147484 h 275304"/>
              <a:gd name="connsiteX4" fmla="*/ 1641987 w 1641987"/>
              <a:gd name="connsiteY4" fmla="*/ 255639 h 275304"/>
              <a:gd name="connsiteX0" fmla="*/ 0 w 1641987"/>
              <a:gd name="connsiteY0" fmla="*/ 0 h 275304"/>
              <a:gd name="connsiteX1" fmla="*/ 117987 w 1641987"/>
              <a:gd name="connsiteY1" fmla="*/ 275304 h 275304"/>
              <a:gd name="connsiteX2" fmla="*/ 1120877 w 1641987"/>
              <a:gd name="connsiteY2" fmla="*/ 275304 h 275304"/>
              <a:gd name="connsiteX3" fmla="*/ 1641987 w 1641987"/>
              <a:gd name="connsiteY3" fmla="*/ 255639 h 275304"/>
              <a:gd name="connsiteX0" fmla="*/ 0 w 1120877"/>
              <a:gd name="connsiteY0" fmla="*/ 0 h 275304"/>
              <a:gd name="connsiteX1" fmla="*/ 117987 w 1120877"/>
              <a:gd name="connsiteY1" fmla="*/ 275304 h 275304"/>
              <a:gd name="connsiteX2" fmla="*/ 1120877 w 1120877"/>
              <a:gd name="connsiteY2" fmla="*/ 275304 h 275304"/>
              <a:gd name="connsiteX0" fmla="*/ 0 w 1514168"/>
              <a:gd name="connsiteY0" fmla="*/ 147483 h 147483"/>
              <a:gd name="connsiteX1" fmla="*/ 511278 w 1514168"/>
              <a:gd name="connsiteY1" fmla="*/ 0 h 147483"/>
              <a:gd name="connsiteX2" fmla="*/ 1514168 w 1514168"/>
              <a:gd name="connsiteY2" fmla="*/ 0 h 147483"/>
              <a:gd name="connsiteX0" fmla="*/ 0 w 1494503"/>
              <a:gd name="connsiteY0" fmla="*/ 137651 h 137651"/>
              <a:gd name="connsiteX1" fmla="*/ 491613 w 1494503"/>
              <a:gd name="connsiteY1" fmla="*/ 0 h 137651"/>
              <a:gd name="connsiteX2" fmla="*/ 1494503 w 1494503"/>
              <a:gd name="connsiteY2" fmla="*/ 0 h 137651"/>
              <a:gd name="connsiteX0" fmla="*/ 0 w 846321"/>
              <a:gd name="connsiteY0" fmla="*/ 160801 h 160801"/>
              <a:gd name="connsiteX1" fmla="*/ 491613 w 846321"/>
              <a:gd name="connsiteY1" fmla="*/ 23150 h 160801"/>
              <a:gd name="connsiteX2" fmla="*/ 846321 w 846321"/>
              <a:gd name="connsiteY2" fmla="*/ 0 h 160801"/>
              <a:gd name="connsiteX0" fmla="*/ 0 w 683761"/>
              <a:gd name="connsiteY0" fmla="*/ 137651 h 137651"/>
              <a:gd name="connsiteX1" fmla="*/ 491613 w 683761"/>
              <a:gd name="connsiteY1" fmla="*/ 0 h 137651"/>
              <a:gd name="connsiteX2" fmla="*/ 683761 w 683761"/>
              <a:gd name="connsiteY2" fmla="*/ 17490 h 137651"/>
              <a:gd name="connsiteX0" fmla="*/ 0 w 699001"/>
              <a:gd name="connsiteY0" fmla="*/ 140481 h 140481"/>
              <a:gd name="connsiteX1" fmla="*/ 491613 w 699001"/>
              <a:gd name="connsiteY1" fmla="*/ 2830 h 140481"/>
              <a:gd name="connsiteX2" fmla="*/ 699001 w 699001"/>
              <a:gd name="connsiteY2" fmla="*/ 0 h 14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9001" h="140481">
                <a:moveTo>
                  <a:pt x="0" y="140481"/>
                </a:moveTo>
                <a:lnTo>
                  <a:pt x="491613" y="2830"/>
                </a:lnTo>
                <a:lnTo>
                  <a:pt x="699001" y="0"/>
                </a:ln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3BE976B-8A67-47CC-A476-D9AA3CE2C99E}"/>
              </a:ext>
            </a:extLst>
          </p:cNvPr>
          <p:cNvSpPr/>
          <p:nvPr/>
        </p:nvSpPr>
        <p:spPr>
          <a:xfrm>
            <a:off x="7265519" y="936600"/>
            <a:ext cx="2851355" cy="393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결과값을 초기화 시켜줍니다</a:t>
            </a:r>
            <a:endParaRPr lang="ko-KR" altLang="en-US" sz="14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C7571BE-8346-45C5-A3D8-FF7DAADA0095}"/>
              </a:ext>
            </a:extLst>
          </p:cNvPr>
          <p:cNvSpPr/>
          <p:nvPr/>
        </p:nvSpPr>
        <p:spPr>
          <a:xfrm>
            <a:off x="9777149" y="1089021"/>
            <a:ext cx="63418" cy="63418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91D935F1-47DE-4E22-8DF6-3D118A1C6049}"/>
              </a:ext>
            </a:extLst>
          </p:cNvPr>
          <p:cNvSpPr/>
          <p:nvPr/>
        </p:nvSpPr>
        <p:spPr>
          <a:xfrm flipH="1">
            <a:off x="9835624" y="5254239"/>
            <a:ext cx="653281" cy="220489"/>
          </a:xfrm>
          <a:custGeom>
            <a:avLst/>
            <a:gdLst>
              <a:gd name="connsiteX0" fmla="*/ 0 w 1641987"/>
              <a:gd name="connsiteY0" fmla="*/ 0 h 275304"/>
              <a:gd name="connsiteX1" fmla="*/ 117987 w 1641987"/>
              <a:gd name="connsiteY1" fmla="*/ 275304 h 275304"/>
              <a:gd name="connsiteX2" fmla="*/ 1120877 w 1641987"/>
              <a:gd name="connsiteY2" fmla="*/ 275304 h 275304"/>
              <a:gd name="connsiteX3" fmla="*/ 1101212 w 1641987"/>
              <a:gd name="connsiteY3" fmla="*/ 147484 h 275304"/>
              <a:gd name="connsiteX4" fmla="*/ 1641987 w 1641987"/>
              <a:gd name="connsiteY4" fmla="*/ 255639 h 275304"/>
              <a:gd name="connsiteX0" fmla="*/ 0 w 1641987"/>
              <a:gd name="connsiteY0" fmla="*/ 0 h 275304"/>
              <a:gd name="connsiteX1" fmla="*/ 117987 w 1641987"/>
              <a:gd name="connsiteY1" fmla="*/ 275304 h 275304"/>
              <a:gd name="connsiteX2" fmla="*/ 1120877 w 1641987"/>
              <a:gd name="connsiteY2" fmla="*/ 275304 h 275304"/>
              <a:gd name="connsiteX3" fmla="*/ 1641987 w 1641987"/>
              <a:gd name="connsiteY3" fmla="*/ 255639 h 275304"/>
              <a:gd name="connsiteX0" fmla="*/ 0 w 1120877"/>
              <a:gd name="connsiteY0" fmla="*/ 0 h 275304"/>
              <a:gd name="connsiteX1" fmla="*/ 117987 w 1120877"/>
              <a:gd name="connsiteY1" fmla="*/ 275304 h 275304"/>
              <a:gd name="connsiteX2" fmla="*/ 1120877 w 1120877"/>
              <a:gd name="connsiteY2" fmla="*/ 275304 h 275304"/>
              <a:gd name="connsiteX0" fmla="*/ 0 w 1514168"/>
              <a:gd name="connsiteY0" fmla="*/ 147483 h 147483"/>
              <a:gd name="connsiteX1" fmla="*/ 511278 w 1514168"/>
              <a:gd name="connsiteY1" fmla="*/ 0 h 147483"/>
              <a:gd name="connsiteX2" fmla="*/ 1514168 w 1514168"/>
              <a:gd name="connsiteY2" fmla="*/ 0 h 147483"/>
              <a:gd name="connsiteX0" fmla="*/ 0 w 1494503"/>
              <a:gd name="connsiteY0" fmla="*/ 137651 h 137651"/>
              <a:gd name="connsiteX1" fmla="*/ 491613 w 1494503"/>
              <a:gd name="connsiteY1" fmla="*/ 0 h 137651"/>
              <a:gd name="connsiteX2" fmla="*/ 1494503 w 1494503"/>
              <a:gd name="connsiteY2" fmla="*/ 0 h 137651"/>
              <a:gd name="connsiteX0" fmla="*/ 0 w 846321"/>
              <a:gd name="connsiteY0" fmla="*/ 160801 h 160801"/>
              <a:gd name="connsiteX1" fmla="*/ 491613 w 846321"/>
              <a:gd name="connsiteY1" fmla="*/ 23150 h 160801"/>
              <a:gd name="connsiteX2" fmla="*/ 846321 w 846321"/>
              <a:gd name="connsiteY2" fmla="*/ 0 h 160801"/>
              <a:gd name="connsiteX0" fmla="*/ 0 w 683761"/>
              <a:gd name="connsiteY0" fmla="*/ 137651 h 137651"/>
              <a:gd name="connsiteX1" fmla="*/ 491613 w 683761"/>
              <a:gd name="connsiteY1" fmla="*/ 0 h 137651"/>
              <a:gd name="connsiteX2" fmla="*/ 683761 w 683761"/>
              <a:gd name="connsiteY2" fmla="*/ 17490 h 137651"/>
              <a:gd name="connsiteX0" fmla="*/ 0 w 699001"/>
              <a:gd name="connsiteY0" fmla="*/ 140481 h 140481"/>
              <a:gd name="connsiteX1" fmla="*/ 491613 w 699001"/>
              <a:gd name="connsiteY1" fmla="*/ 2830 h 140481"/>
              <a:gd name="connsiteX2" fmla="*/ 699001 w 699001"/>
              <a:gd name="connsiteY2" fmla="*/ 0 h 140481"/>
              <a:gd name="connsiteX0" fmla="*/ 0 w 653281"/>
              <a:gd name="connsiteY0" fmla="*/ 0 h 220489"/>
              <a:gd name="connsiteX1" fmla="*/ 445893 w 653281"/>
              <a:gd name="connsiteY1" fmla="*/ 220489 h 220489"/>
              <a:gd name="connsiteX2" fmla="*/ 653281 w 653281"/>
              <a:gd name="connsiteY2" fmla="*/ 217659 h 22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281" h="220489">
                <a:moveTo>
                  <a:pt x="0" y="0"/>
                </a:moveTo>
                <a:lnTo>
                  <a:pt x="445893" y="220489"/>
                </a:lnTo>
                <a:lnTo>
                  <a:pt x="653281" y="217659"/>
                </a:ln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027FC7F-0A1B-46F2-8469-A1D8205C4C85}"/>
              </a:ext>
            </a:extLst>
          </p:cNvPr>
          <p:cNvSpPr/>
          <p:nvPr/>
        </p:nvSpPr>
        <p:spPr>
          <a:xfrm>
            <a:off x="7255359" y="5285080"/>
            <a:ext cx="2851355" cy="393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라인 콘솔의 </a:t>
            </a:r>
            <a:r>
              <a:rPr lang="ko-KR" altLang="en-US" sz="1400" err="1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설정값을</a:t>
            </a:r>
            <a:r>
              <a:rPr lang="ko-KR" altLang="en-US" sz="14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통해</a:t>
            </a:r>
            <a:endParaRPr lang="en-US" altLang="ko-KR" sz="14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결과값을 출력합니다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1C9313B-774E-47CB-9A2F-A7A5B74DEFDF}"/>
              </a:ext>
            </a:extLst>
          </p:cNvPr>
          <p:cNvSpPr/>
          <p:nvPr/>
        </p:nvSpPr>
        <p:spPr>
          <a:xfrm>
            <a:off x="9766989" y="5437501"/>
            <a:ext cx="63418" cy="63418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274028-5274-4753-91D5-ECE7C35A4641}"/>
              </a:ext>
            </a:extLst>
          </p:cNvPr>
          <p:cNvSpPr/>
          <p:nvPr/>
        </p:nvSpPr>
        <p:spPr>
          <a:xfrm>
            <a:off x="10099696" y="4871885"/>
            <a:ext cx="832463" cy="370676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5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98DDBBB-D764-4D54-B753-D77C5DB8D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700087"/>
            <a:ext cx="10696575" cy="545782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9657A7A-39FC-4AEE-B663-CA08E22099F8}"/>
              </a:ext>
            </a:extLst>
          </p:cNvPr>
          <p:cNvSpPr/>
          <p:nvPr/>
        </p:nvSpPr>
        <p:spPr>
          <a:xfrm>
            <a:off x="1495161" y="3832719"/>
            <a:ext cx="334294" cy="334294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C40FE87-EF1E-4AAC-B8B5-DE2FC2EF3106}"/>
              </a:ext>
            </a:extLst>
          </p:cNvPr>
          <p:cNvSpPr/>
          <p:nvPr/>
        </p:nvSpPr>
        <p:spPr>
          <a:xfrm>
            <a:off x="1744704" y="3007851"/>
            <a:ext cx="884575" cy="853767"/>
          </a:xfrm>
          <a:custGeom>
            <a:avLst/>
            <a:gdLst>
              <a:gd name="connsiteX0" fmla="*/ 0 w 1641987"/>
              <a:gd name="connsiteY0" fmla="*/ 0 h 275304"/>
              <a:gd name="connsiteX1" fmla="*/ 117987 w 1641987"/>
              <a:gd name="connsiteY1" fmla="*/ 275304 h 275304"/>
              <a:gd name="connsiteX2" fmla="*/ 1120877 w 1641987"/>
              <a:gd name="connsiteY2" fmla="*/ 275304 h 275304"/>
              <a:gd name="connsiteX3" fmla="*/ 1101212 w 1641987"/>
              <a:gd name="connsiteY3" fmla="*/ 147484 h 275304"/>
              <a:gd name="connsiteX4" fmla="*/ 1641987 w 1641987"/>
              <a:gd name="connsiteY4" fmla="*/ 255639 h 275304"/>
              <a:gd name="connsiteX0" fmla="*/ 0 w 1641987"/>
              <a:gd name="connsiteY0" fmla="*/ 0 h 275304"/>
              <a:gd name="connsiteX1" fmla="*/ 117987 w 1641987"/>
              <a:gd name="connsiteY1" fmla="*/ 275304 h 275304"/>
              <a:gd name="connsiteX2" fmla="*/ 1120877 w 1641987"/>
              <a:gd name="connsiteY2" fmla="*/ 275304 h 275304"/>
              <a:gd name="connsiteX3" fmla="*/ 1641987 w 1641987"/>
              <a:gd name="connsiteY3" fmla="*/ 255639 h 275304"/>
              <a:gd name="connsiteX0" fmla="*/ 0 w 1120877"/>
              <a:gd name="connsiteY0" fmla="*/ 0 h 275304"/>
              <a:gd name="connsiteX1" fmla="*/ 117987 w 1120877"/>
              <a:gd name="connsiteY1" fmla="*/ 275304 h 275304"/>
              <a:gd name="connsiteX2" fmla="*/ 1120877 w 1120877"/>
              <a:gd name="connsiteY2" fmla="*/ 275304 h 275304"/>
              <a:gd name="connsiteX0" fmla="*/ 0 w 1303757"/>
              <a:gd name="connsiteY0" fmla="*/ 334296 h 334296"/>
              <a:gd name="connsiteX1" fmla="*/ 300867 w 1303757"/>
              <a:gd name="connsiteY1" fmla="*/ 0 h 334296"/>
              <a:gd name="connsiteX2" fmla="*/ 1303757 w 1303757"/>
              <a:gd name="connsiteY2" fmla="*/ 0 h 334296"/>
              <a:gd name="connsiteX0" fmla="*/ 0 w 805917"/>
              <a:gd name="connsiteY0" fmla="*/ 893096 h 893096"/>
              <a:gd name="connsiteX1" fmla="*/ 300867 w 805917"/>
              <a:gd name="connsiteY1" fmla="*/ 558800 h 893096"/>
              <a:gd name="connsiteX2" fmla="*/ 805917 w 805917"/>
              <a:gd name="connsiteY2" fmla="*/ 0 h 893096"/>
              <a:gd name="connsiteX0" fmla="*/ 0 w 805917"/>
              <a:gd name="connsiteY0" fmla="*/ 893096 h 893096"/>
              <a:gd name="connsiteX1" fmla="*/ 361827 w 805917"/>
              <a:gd name="connsiteY1" fmla="*/ 0 h 893096"/>
              <a:gd name="connsiteX2" fmla="*/ 805917 w 805917"/>
              <a:gd name="connsiteY2" fmla="*/ 0 h 893096"/>
              <a:gd name="connsiteX0" fmla="*/ 0 w 884575"/>
              <a:gd name="connsiteY0" fmla="*/ 853767 h 853767"/>
              <a:gd name="connsiteX1" fmla="*/ 440485 w 884575"/>
              <a:gd name="connsiteY1" fmla="*/ 0 h 853767"/>
              <a:gd name="connsiteX2" fmla="*/ 884575 w 884575"/>
              <a:gd name="connsiteY2" fmla="*/ 0 h 85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575" h="853767">
                <a:moveTo>
                  <a:pt x="0" y="853767"/>
                </a:moveTo>
                <a:lnTo>
                  <a:pt x="440485" y="0"/>
                </a:lnTo>
                <a:lnTo>
                  <a:pt x="884575" y="0"/>
                </a:ln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99F83D-09CD-4181-96F7-2F43E5EBD6E3}"/>
              </a:ext>
            </a:extLst>
          </p:cNvPr>
          <p:cNvSpPr/>
          <p:nvPr/>
        </p:nvSpPr>
        <p:spPr>
          <a:xfrm>
            <a:off x="2630785" y="2894391"/>
            <a:ext cx="2851355" cy="393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설정한 데이터의 반복 횟수를 의미합니다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65B642-A717-4E7E-B405-1D0B9D29B5BF}"/>
              </a:ext>
            </a:extLst>
          </p:cNvPr>
          <p:cNvSpPr/>
          <p:nvPr/>
        </p:nvSpPr>
        <p:spPr>
          <a:xfrm>
            <a:off x="8255080" y="1314511"/>
            <a:ext cx="2578019" cy="393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반복횟수를 설정한 수 만큼</a:t>
            </a:r>
            <a:endParaRPr lang="en-US" altLang="ko-KR" sz="14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결과값이 출력됩니다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EC7BFA-8DB9-431A-9DF6-C22F40067E72}"/>
              </a:ext>
            </a:extLst>
          </p:cNvPr>
          <p:cNvSpPr/>
          <p:nvPr/>
        </p:nvSpPr>
        <p:spPr>
          <a:xfrm>
            <a:off x="6838337" y="1887794"/>
            <a:ext cx="334294" cy="196645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BDB53F2-BECB-48BF-AC84-B5C06DD3D48E}"/>
              </a:ext>
            </a:extLst>
          </p:cNvPr>
          <p:cNvSpPr/>
          <p:nvPr/>
        </p:nvSpPr>
        <p:spPr>
          <a:xfrm>
            <a:off x="7133304" y="1484672"/>
            <a:ext cx="1386349" cy="244270"/>
          </a:xfrm>
          <a:custGeom>
            <a:avLst/>
            <a:gdLst>
              <a:gd name="connsiteX0" fmla="*/ 0 w 1641987"/>
              <a:gd name="connsiteY0" fmla="*/ 0 h 275304"/>
              <a:gd name="connsiteX1" fmla="*/ 117987 w 1641987"/>
              <a:gd name="connsiteY1" fmla="*/ 275304 h 275304"/>
              <a:gd name="connsiteX2" fmla="*/ 1120877 w 1641987"/>
              <a:gd name="connsiteY2" fmla="*/ 275304 h 275304"/>
              <a:gd name="connsiteX3" fmla="*/ 1101212 w 1641987"/>
              <a:gd name="connsiteY3" fmla="*/ 147484 h 275304"/>
              <a:gd name="connsiteX4" fmla="*/ 1641987 w 1641987"/>
              <a:gd name="connsiteY4" fmla="*/ 255639 h 275304"/>
              <a:gd name="connsiteX0" fmla="*/ 0 w 1641987"/>
              <a:gd name="connsiteY0" fmla="*/ 0 h 275304"/>
              <a:gd name="connsiteX1" fmla="*/ 117987 w 1641987"/>
              <a:gd name="connsiteY1" fmla="*/ 275304 h 275304"/>
              <a:gd name="connsiteX2" fmla="*/ 1120877 w 1641987"/>
              <a:gd name="connsiteY2" fmla="*/ 275304 h 275304"/>
              <a:gd name="connsiteX3" fmla="*/ 1641987 w 1641987"/>
              <a:gd name="connsiteY3" fmla="*/ 255639 h 275304"/>
              <a:gd name="connsiteX0" fmla="*/ 0 w 1120877"/>
              <a:gd name="connsiteY0" fmla="*/ 0 h 275304"/>
              <a:gd name="connsiteX1" fmla="*/ 117987 w 1120877"/>
              <a:gd name="connsiteY1" fmla="*/ 275304 h 275304"/>
              <a:gd name="connsiteX2" fmla="*/ 1120877 w 1120877"/>
              <a:gd name="connsiteY2" fmla="*/ 275304 h 275304"/>
              <a:gd name="connsiteX0" fmla="*/ 0 w 1278193"/>
              <a:gd name="connsiteY0" fmla="*/ 196645 h 196645"/>
              <a:gd name="connsiteX1" fmla="*/ 275303 w 1278193"/>
              <a:gd name="connsiteY1" fmla="*/ 0 h 196645"/>
              <a:gd name="connsiteX2" fmla="*/ 1278193 w 1278193"/>
              <a:gd name="connsiteY2" fmla="*/ 0 h 19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8193" h="196645">
                <a:moveTo>
                  <a:pt x="0" y="196645"/>
                </a:moveTo>
                <a:lnTo>
                  <a:pt x="275303" y="0"/>
                </a:lnTo>
                <a:lnTo>
                  <a:pt x="1278193" y="0"/>
                </a:ln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EE2B3A3-B25A-42D2-A6E1-2E7C7A2EF0A8}"/>
              </a:ext>
            </a:extLst>
          </p:cNvPr>
          <p:cNvSpPr/>
          <p:nvPr/>
        </p:nvSpPr>
        <p:spPr>
          <a:xfrm>
            <a:off x="2621833" y="2973152"/>
            <a:ext cx="63418" cy="63418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E84207E-0B60-4BAF-895C-F70A64F7FD45}"/>
              </a:ext>
            </a:extLst>
          </p:cNvPr>
          <p:cNvSpPr/>
          <p:nvPr/>
        </p:nvSpPr>
        <p:spPr>
          <a:xfrm>
            <a:off x="7086354" y="1714439"/>
            <a:ext cx="63418" cy="63418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1F3495-BD59-4370-92AB-6CCB5C795C18}"/>
              </a:ext>
            </a:extLst>
          </p:cNvPr>
          <p:cNvSpPr/>
          <p:nvPr/>
        </p:nvSpPr>
        <p:spPr>
          <a:xfrm>
            <a:off x="3401962" y="3534698"/>
            <a:ext cx="1720643" cy="703006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70E9A60C-B2BB-47B2-B71F-0AA8B74F0AF6}"/>
              </a:ext>
            </a:extLst>
          </p:cNvPr>
          <p:cNvSpPr/>
          <p:nvPr/>
        </p:nvSpPr>
        <p:spPr>
          <a:xfrm>
            <a:off x="5122085" y="3837037"/>
            <a:ext cx="914072" cy="621071"/>
          </a:xfrm>
          <a:custGeom>
            <a:avLst/>
            <a:gdLst>
              <a:gd name="connsiteX0" fmla="*/ 0 w 1641987"/>
              <a:gd name="connsiteY0" fmla="*/ 0 h 275304"/>
              <a:gd name="connsiteX1" fmla="*/ 117987 w 1641987"/>
              <a:gd name="connsiteY1" fmla="*/ 275304 h 275304"/>
              <a:gd name="connsiteX2" fmla="*/ 1120877 w 1641987"/>
              <a:gd name="connsiteY2" fmla="*/ 275304 h 275304"/>
              <a:gd name="connsiteX3" fmla="*/ 1101212 w 1641987"/>
              <a:gd name="connsiteY3" fmla="*/ 147484 h 275304"/>
              <a:gd name="connsiteX4" fmla="*/ 1641987 w 1641987"/>
              <a:gd name="connsiteY4" fmla="*/ 255639 h 275304"/>
              <a:gd name="connsiteX0" fmla="*/ 0 w 1641987"/>
              <a:gd name="connsiteY0" fmla="*/ 0 h 275304"/>
              <a:gd name="connsiteX1" fmla="*/ 117987 w 1641987"/>
              <a:gd name="connsiteY1" fmla="*/ 275304 h 275304"/>
              <a:gd name="connsiteX2" fmla="*/ 1120877 w 1641987"/>
              <a:gd name="connsiteY2" fmla="*/ 275304 h 275304"/>
              <a:gd name="connsiteX3" fmla="*/ 1641987 w 1641987"/>
              <a:gd name="connsiteY3" fmla="*/ 255639 h 275304"/>
              <a:gd name="connsiteX0" fmla="*/ 0 w 1120877"/>
              <a:gd name="connsiteY0" fmla="*/ 0 h 275304"/>
              <a:gd name="connsiteX1" fmla="*/ 117987 w 1120877"/>
              <a:gd name="connsiteY1" fmla="*/ 275304 h 275304"/>
              <a:gd name="connsiteX2" fmla="*/ 1120877 w 1120877"/>
              <a:gd name="connsiteY2" fmla="*/ 275304 h 275304"/>
              <a:gd name="connsiteX0" fmla="*/ 0 w 1303757"/>
              <a:gd name="connsiteY0" fmla="*/ 334296 h 334296"/>
              <a:gd name="connsiteX1" fmla="*/ 300867 w 1303757"/>
              <a:gd name="connsiteY1" fmla="*/ 0 h 334296"/>
              <a:gd name="connsiteX2" fmla="*/ 1303757 w 1303757"/>
              <a:gd name="connsiteY2" fmla="*/ 0 h 334296"/>
              <a:gd name="connsiteX0" fmla="*/ 0 w 805917"/>
              <a:gd name="connsiteY0" fmla="*/ 893096 h 893096"/>
              <a:gd name="connsiteX1" fmla="*/ 300867 w 805917"/>
              <a:gd name="connsiteY1" fmla="*/ 558800 h 893096"/>
              <a:gd name="connsiteX2" fmla="*/ 805917 w 805917"/>
              <a:gd name="connsiteY2" fmla="*/ 0 h 893096"/>
              <a:gd name="connsiteX0" fmla="*/ 0 w 805917"/>
              <a:gd name="connsiteY0" fmla="*/ 893096 h 893096"/>
              <a:gd name="connsiteX1" fmla="*/ 361827 w 805917"/>
              <a:gd name="connsiteY1" fmla="*/ 0 h 893096"/>
              <a:gd name="connsiteX2" fmla="*/ 805917 w 805917"/>
              <a:gd name="connsiteY2" fmla="*/ 0 h 893096"/>
              <a:gd name="connsiteX0" fmla="*/ 0 w 884575"/>
              <a:gd name="connsiteY0" fmla="*/ 853767 h 853767"/>
              <a:gd name="connsiteX1" fmla="*/ 440485 w 884575"/>
              <a:gd name="connsiteY1" fmla="*/ 0 h 853767"/>
              <a:gd name="connsiteX2" fmla="*/ 884575 w 884575"/>
              <a:gd name="connsiteY2" fmla="*/ 0 h 853767"/>
              <a:gd name="connsiteX0" fmla="*/ 0 w 914072"/>
              <a:gd name="connsiteY0" fmla="*/ 0 h 916039"/>
              <a:gd name="connsiteX1" fmla="*/ 469982 w 914072"/>
              <a:gd name="connsiteY1" fmla="*/ 916039 h 916039"/>
              <a:gd name="connsiteX2" fmla="*/ 914072 w 914072"/>
              <a:gd name="connsiteY2" fmla="*/ 916039 h 916039"/>
              <a:gd name="connsiteX0" fmla="*/ 0 w 914072"/>
              <a:gd name="connsiteY0" fmla="*/ 0 h 621071"/>
              <a:gd name="connsiteX1" fmla="*/ 469982 w 914072"/>
              <a:gd name="connsiteY1" fmla="*/ 621071 h 621071"/>
              <a:gd name="connsiteX2" fmla="*/ 914072 w 914072"/>
              <a:gd name="connsiteY2" fmla="*/ 621071 h 621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072" h="621071">
                <a:moveTo>
                  <a:pt x="0" y="0"/>
                </a:moveTo>
                <a:lnTo>
                  <a:pt x="469982" y="621071"/>
                </a:lnTo>
                <a:lnTo>
                  <a:pt x="914072" y="621071"/>
                </a:ln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AC892CC-077B-4F54-8217-8A5C8375DA8C}"/>
              </a:ext>
            </a:extLst>
          </p:cNvPr>
          <p:cNvSpPr/>
          <p:nvPr/>
        </p:nvSpPr>
        <p:spPr>
          <a:xfrm>
            <a:off x="6028711" y="4433242"/>
            <a:ext cx="63418" cy="63418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DAB1C9-8966-494C-BB75-FA9225D34FE7}"/>
              </a:ext>
            </a:extLst>
          </p:cNvPr>
          <p:cNvSpPr/>
          <p:nvPr/>
        </p:nvSpPr>
        <p:spPr>
          <a:xfrm>
            <a:off x="5654204" y="4246327"/>
            <a:ext cx="2851355" cy="393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반복횟수의 출력 </a:t>
            </a:r>
            <a:r>
              <a:rPr lang="ko-KR" altLang="en-US" sz="14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여부를 </a:t>
            </a:r>
            <a:endParaRPr lang="en-US" altLang="ko-KR" sz="1400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할 </a:t>
            </a:r>
            <a:r>
              <a:rPr lang="ko-KR" altLang="en-US" sz="140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있습니다</a:t>
            </a:r>
            <a:r>
              <a:rPr lang="en-US" altLang="ko-KR" sz="1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50244D-7D52-4561-B060-AFF5A2539F60}"/>
              </a:ext>
            </a:extLst>
          </p:cNvPr>
          <p:cNvSpPr/>
          <p:nvPr/>
        </p:nvSpPr>
        <p:spPr>
          <a:xfrm>
            <a:off x="1450259" y="4218038"/>
            <a:ext cx="1720643" cy="63909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4D9E87CE-8D64-4C4A-A2E7-345A71F39506}"/>
              </a:ext>
            </a:extLst>
          </p:cNvPr>
          <p:cNvSpPr/>
          <p:nvPr/>
        </p:nvSpPr>
        <p:spPr>
          <a:xfrm>
            <a:off x="3190046" y="4589204"/>
            <a:ext cx="1338579" cy="385097"/>
          </a:xfrm>
          <a:custGeom>
            <a:avLst/>
            <a:gdLst>
              <a:gd name="connsiteX0" fmla="*/ 0 w 1641987"/>
              <a:gd name="connsiteY0" fmla="*/ 0 h 275304"/>
              <a:gd name="connsiteX1" fmla="*/ 117987 w 1641987"/>
              <a:gd name="connsiteY1" fmla="*/ 275304 h 275304"/>
              <a:gd name="connsiteX2" fmla="*/ 1120877 w 1641987"/>
              <a:gd name="connsiteY2" fmla="*/ 275304 h 275304"/>
              <a:gd name="connsiteX3" fmla="*/ 1101212 w 1641987"/>
              <a:gd name="connsiteY3" fmla="*/ 147484 h 275304"/>
              <a:gd name="connsiteX4" fmla="*/ 1641987 w 1641987"/>
              <a:gd name="connsiteY4" fmla="*/ 255639 h 275304"/>
              <a:gd name="connsiteX0" fmla="*/ 0 w 1641987"/>
              <a:gd name="connsiteY0" fmla="*/ 0 h 275304"/>
              <a:gd name="connsiteX1" fmla="*/ 117987 w 1641987"/>
              <a:gd name="connsiteY1" fmla="*/ 275304 h 275304"/>
              <a:gd name="connsiteX2" fmla="*/ 1120877 w 1641987"/>
              <a:gd name="connsiteY2" fmla="*/ 275304 h 275304"/>
              <a:gd name="connsiteX3" fmla="*/ 1641987 w 1641987"/>
              <a:gd name="connsiteY3" fmla="*/ 255639 h 275304"/>
              <a:gd name="connsiteX0" fmla="*/ 0 w 1120877"/>
              <a:gd name="connsiteY0" fmla="*/ 0 h 275304"/>
              <a:gd name="connsiteX1" fmla="*/ 117987 w 1120877"/>
              <a:gd name="connsiteY1" fmla="*/ 275304 h 275304"/>
              <a:gd name="connsiteX2" fmla="*/ 1120877 w 1120877"/>
              <a:gd name="connsiteY2" fmla="*/ 275304 h 275304"/>
              <a:gd name="connsiteX0" fmla="*/ 0 w 1303757"/>
              <a:gd name="connsiteY0" fmla="*/ 334296 h 334296"/>
              <a:gd name="connsiteX1" fmla="*/ 300867 w 1303757"/>
              <a:gd name="connsiteY1" fmla="*/ 0 h 334296"/>
              <a:gd name="connsiteX2" fmla="*/ 1303757 w 1303757"/>
              <a:gd name="connsiteY2" fmla="*/ 0 h 334296"/>
              <a:gd name="connsiteX0" fmla="*/ 0 w 805917"/>
              <a:gd name="connsiteY0" fmla="*/ 893096 h 893096"/>
              <a:gd name="connsiteX1" fmla="*/ 300867 w 805917"/>
              <a:gd name="connsiteY1" fmla="*/ 558800 h 893096"/>
              <a:gd name="connsiteX2" fmla="*/ 805917 w 805917"/>
              <a:gd name="connsiteY2" fmla="*/ 0 h 893096"/>
              <a:gd name="connsiteX0" fmla="*/ 0 w 805917"/>
              <a:gd name="connsiteY0" fmla="*/ 893096 h 893096"/>
              <a:gd name="connsiteX1" fmla="*/ 361827 w 805917"/>
              <a:gd name="connsiteY1" fmla="*/ 0 h 893096"/>
              <a:gd name="connsiteX2" fmla="*/ 805917 w 805917"/>
              <a:gd name="connsiteY2" fmla="*/ 0 h 893096"/>
              <a:gd name="connsiteX0" fmla="*/ 0 w 884575"/>
              <a:gd name="connsiteY0" fmla="*/ 853767 h 853767"/>
              <a:gd name="connsiteX1" fmla="*/ 440485 w 884575"/>
              <a:gd name="connsiteY1" fmla="*/ 0 h 853767"/>
              <a:gd name="connsiteX2" fmla="*/ 884575 w 884575"/>
              <a:gd name="connsiteY2" fmla="*/ 0 h 853767"/>
              <a:gd name="connsiteX0" fmla="*/ 0 w 914072"/>
              <a:gd name="connsiteY0" fmla="*/ 0 h 916039"/>
              <a:gd name="connsiteX1" fmla="*/ 469982 w 914072"/>
              <a:gd name="connsiteY1" fmla="*/ 916039 h 916039"/>
              <a:gd name="connsiteX2" fmla="*/ 914072 w 914072"/>
              <a:gd name="connsiteY2" fmla="*/ 916039 h 916039"/>
              <a:gd name="connsiteX0" fmla="*/ 0 w 904239"/>
              <a:gd name="connsiteY0" fmla="*/ 0 h 385097"/>
              <a:gd name="connsiteX1" fmla="*/ 460149 w 904239"/>
              <a:gd name="connsiteY1" fmla="*/ 385097 h 385097"/>
              <a:gd name="connsiteX2" fmla="*/ 904239 w 904239"/>
              <a:gd name="connsiteY2" fmla="*/ 385097 h 385097"/>
              <a:gd name="connsiteX0" fmla="*/ 0 w 1338579"/>
              <a:gd name="connsiteY0" fmla="*/ 0 h 385097"/>
              <a:gd name="connsiteX1" fmla="*/ 460149 w 1338579"/>
              <a:gd name="connsiteY1" fmla="*/ 385097 h 385097"/>
              <a:gd name="connsiteX2" fmla="*/ 1338579 w 1338579"/>
              <a:gd name="connsiteY2" fmla="*/ 385097 h 38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8579" h="385097">
                <a:moveTo>
                  <a:pt x="0" y="0"/>
                </a:moveTo>
                <a:lnTo>
                  <a:pt x="460149" y="385097"/>
                </a:lnTo>
                <a:lnTo>
                  <a:pt x="1338579" y="385097"/>
                </a:ln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3E4B8FF-67D9-45EB-9152-E0318133CCE2}"/>
              </a:ext>
            </a:extLst>
          </p:cNvPr>
          <p:cNvSpPr/>
          <p:nvPr/>
        </p:nvSpPr>
        <p:spPr>
          <a:xfrm>
            <a:off x="4537034" y="4939297"/>
            <a:ext cx="63418" cy="63418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CABE52-403E-42A8-BD9B-B018EB93B69E}"/>
              </a:ext>
            </a:extLst>
          </p:cNvPr>
          <p:cNvSpPr/>
          <p:nvPr/>
        </p:nvSpPr>
        <p:spPr>
          <a:xfrm>
            <a:off x="4577571" y="4762522"/>
            <a:ext cx="3219410" cy="393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결과값의 중복 여부를 제어할 수 있습니다</a:t>
            </a:r>
            <a:endParaRPr lang="en-US" altLang="ko-KR" sz="1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23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AF4406-62E8-4E8A-B793-78D3DCF2A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692149"/>
            <a:ext cx="10693691" cy="83580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C6D47C-E1D0-4A88-843C-A3A50401280D}"/>
              </a:ext>
            </a:extLst>
          </p:cNvPr>
          <p:cNvSpPr/>
          <p:nvPr/>
        </p:nvSpPr>
        <p:spPr>
          <a:xfrm>
            <a:off x="6861197" y="3387090"/>
            <a:ext cx="328273" cy="7696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903E28-1CAE-4134-B11F-3DEB2B80C657}"/>
              </a:ext>
            </a:extLst>
          </p:cNvPr>
          <p:cNvSpPr/>
          <p:nvPr/>
        </p:nvSpPr>
        <p:spPr>
          <a:xfrm>
            <a:off x="1273216" y="2210764"/>
            <a:ext cx="4259484" cy="313673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31BE80-F13E-44CE-85CD-A3E7D73D660C}"/>
              </a:ext>
            </a:extLst>
          </p:cNvPr>
          <p:cNvSpPr/>
          <p:nvPr/>
        </p:nvSpPr>
        <p:spPr>
          <a:xfrm>
            <a:off x="1273216" y="5428526"/>
            <a:ext cx="4259484" cy="31367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285457-4BDA-4C5C-B756-7E60E9F74AD8}"/>
              </a:ext>
            </a:extLst>
          </p:cNvPr>
          <p:cNvSpPr/>
          <p:nvPr/>
        </p:nvSpPr>
        <p:spPr>
          <a:xfrm>
            <a:off x="6861197" y="2811780"/>
            <a:ext cx="328273" cy="52959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00E878-30DB-459A-9D23-7E918DAC528C}"/>
              </a:ext>
            </a:extLst>
          </p:cNvPr>
          <p:cNvSpPr/>
          <p:nvPr/>
        </p:nvSpPr>
        <p:spPr>
          <a:xfrm>
            <a:off x="6861197" y="2026920"/>
            <a:ext cx="328273" cy="73914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51E4DF-613D-446A-9864-67FDE675BE5B}"/>
              </a:ext>
            </a:extLst>
          </p:cNvPr>
          <p:cNvSpPr/>
          <p:nvPr/>
        </p:nvSpPr>
        <p:spPr>
          <a:xfrm>
            <a:off x="6861197" y="1450848"/>
            <a:ext cx="328273" cy="52882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FA75B65-5FC8-4FAA-BB80-599725E78A3F}"/>
              </a:ext>
            </a:extLst>
          </p:cNvPr>
          <p:cNvSpPr/>
          <p:nvPr/>
        </p:nvSpPr>
        <p:spPr>
          <a:xfrm>
            <a:off x="1435512" y="1596208"/>
            <a:ext cx="334294" cy="334294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42D4310-5935-4FDF-A27F-95E9813C49BB}"/>
              </a:ext>
            </a:extLst>
          </p:cNvPr>
          <p:cNvSpPr/>
          <p:nvPr/>
        </p:nvSpPr>
        <p:spPr>
          <a:xfrm>
            <a:off x="1769807" y="1635535"/>
            <a:ext cx="1494503" cy="137651"/>
          </a:xfrm>
          <a:custGeom>
            <a:avLst/>
            <a:gdLst>
              <a:gd name="connsiteX0" fmla="*/ 0 w 1641987"/>
              <a:gd name="connsiteY0" fmla="*/ 0 h 275304"/>
              <a:gd name="connsiteX1" fmla="*/ 117987 w 1641987"/>
              <a:gd name="connsiteY1" fmla="*/ 275304 h 275304"/>
              <a:gd name="connsiteX2" fmla="*/ 1120877 w 1641987"/>
              <a:gd name="connsiteY2" fmla="*/ 275304 h 275304"/>
              <a:gd name="connsiteX3" fmla="*/ 1101212 w 1641987"/>
              <a:gd name="connsiteY3" fmla="*/ 147484 h 275304"/>
              <a:gd name="connsiteX4" fmla="*/ 1641987 w 1641987"/>
              <a:gd name="connsiteY4" fmla="*/ 255639 h 275304"/>
              <a:gd name="connsiteX0" fmla="*/ 0 w 1641987"/>
              <a:gd name="connsiteY0" fmla="*/ 0 h 275304"/>
              <a:gd name="connsiteX1" fmla="*/ 117987 w 1641987"/>
              <a:gd name="connsiteY1" fmla="*/ 275304 h 275304"/>
              <a:gd name="connsiteX2" fmla="*/ 1120877 w 1641987"/>
              <a:gd name="connsiteY2" fmla="*/ 275304 h 275304"/>
              <a:gd name="connsiteX3" fmla="*/ 1641987 w 1641987"/>
              <a:gd name="connsiteY3" fmla="*/ 255639 h 275304"/>
              <a:gd name="connsiteX0" fmla="*/ 0 w 1120877"/>
              <a:gd name="connsiteY0" fmla="*/ 0 h 275304"/>
              <a:gd name="connsiteX1" fmla="*/ 117987 w 1120877"/>
              <a:gd name="connsiteY1" fmla="*/ 275304 h 275304"/>
              <a:gd name="connsiteX2" fmla="*/ 1120877 w 1120877"/>
              <a:gd name="connsiteY2" fmla="*/ 275304 h 275304"/>
              <a:gd name="connsiteX0" fmla="*/ 0 w 1514168"/>
              <a:gd name="connsiteY0" fmla="*/ 147483 h 147483"/>
              <a:gd name="connsiteX1" fmla="*/ 511278 w 1514168"/>
              <a:gd name="connsiteY1" fmla="*/ 0 h 147483"/>
              <a:gd name="connsiteX2" fmla="*/ 1514168 w 1514168"/>
              <a:gd name="connsiteY2" fmla="*/ 0 h 147483"/>
              <a:gd name="connsiteX0" fmla="*/ 0 w 1494503"/>
              <a:gd name="connsiteY0" fmla="*/ 137651 h 137651"/>
              <a:gd name="connsiteX1" fmla="*/ 491613 w 1494503"/>
              <a:gd name="connsiteY1" fmla="*/ 0 h 137651"/>
              <a:gd name="connsiteX2" fmla="*/ 1494503 w 1494503"/>
              <a:gd name="connsiteY2" fmla="*/ 0 h 13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503" h="137651">
                <a:moveTo>
                  <a:pt x="0" y="137651"/>
                </a:moveTo>
                <a:lnTo>
                  <a:pt x="491613" y="0"/>
                </a:lnTo>
                <a:lnTo>
                  <a:pt x="1494503" y="0"/>
                </a:ln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B3D319-7043-4C21-9B2D-02956792DF70}"/>
              </a:ext>
            </a:extLst>
          </p:cNvPr>
          <p:cNvSpPr/>
          <p:nvPr/>
        </p:nvSpPr>
        <p:spPr>
          <a:xfrm>
            <a:off x="3106993" y="1458554"/>
            <a:ext cx="2851355" cy="393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케이스가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이기 때문에 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전체가 </a:t>
            </a:r>
            <a:r>
              <a:rPr lang="ko-KR" altLang="en-US" sz="14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두번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반복됩니다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F49CF2-EA1A-4226-B201-A140DA6C36B3}"/>
              </a:ext>
            </a:extLst>
          </p:cNvPr>
          <p:cNvSpPr/>
          <p:nvPr/>
        </p:nvSpPr>
        <p:spPr>
          <a:xfrm>
            <a:off x="3251343" y="1600815"/>
            <a:ext cx="63418" cy="63418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2D068A51-A1C1-4053-BE0D-87237D198A72}"/>
              </a:ext>
            </a:extLst>
          </p:cNvPr>
          <p:cNvSpPr/>
          <p:nvPr/>
        </p:nvSpPr>
        <p:spPr>
          <a:xfrm>
            <a:off x="6587522" y="1465006"/>
            <a:ext cx="186904" cy="1278194"/>
          </a:xfrm>
          <a:custGeom>
            <a:avLst/>
            <a:gdLst>
              <a:gd name="connsiteX0" fmla="*/ 186904 w 186904"/>
              <a:gd name="connsiteY0" fmla="*/ 0 h 1278194"/>
              <a:gd name="connsiteX1" fmla="*/ 91 w 186904"/>
              <a:gd name="connsiteY1" fmla="*/ 609600 h 1278194"/>
              <a:gd name="connsiteX2" fmla="*/ 167239 w 186904"/>
              <a:gd name="connsiteY2" fmla="*/ 1278194 h 127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904" h="1278194">
                <a:moveTo>
                  <a:pt x="186904" y="0"/>
                </a:moveTo>
                <a:cubicBezTo>
                  <a:pt x="95136" y="198284"/>
                  <a:pt x="3368" y="396568"/>
                  <a:pt x="91" y="609600"/>
                </a:cubicBezTo>
                <a:cubicBezTo>
                  <a:pt x="-3186" y="822632"/>
                  <a:pt x="82026" y="1050413"/>
                  <a:pt x="167239" y="1278194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C7B80-8A72-45DC-B55D-5BB82F5971B0}"/>
              </a:ext>
            </a:extLst>
          </p:cNvPr>
          <p:cNvSpPr/>
          <p:nvPr/>
        </p:nvSpPr>
        <p:spPr>
          <a:xfrm>
            <a:off x="4876799" y="1871509"/>
            <a:ext cx="2851355" cy="393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케이스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D7130FE9-6995-4D99-AA66-43C2E6B122A8}"/>
              </a:ext>
            </a:extLst>
          </p:cNvPr>
          <p:cNvSpPr/>
          <p:nvPr/>
        </p:nvSpPr>
        <p:spPr>
          <a:xfrm>
            <a:off x="6587522" y="2851355"/>
            <a:ext cx="186904" cy="1278194"/>
          </a:xfrm>
          <a:custGeom>
            <a:avLst/>
            <a:gdLst>
              <a:gd name="connsiteX0" fmla="*/ 186904 w 186904"/>
              <a:gd name="connsiteY0" fmla="*/ 0 h 1278194"/>
              <a:gd name="connsiteX1" fmla="*/ 91 w 186904"/>
              <a:gd name="connsiteY1" fmla="*/ 609600 h 1278194"/>
              <a:gd name="connsiteX2" fmla="*/ 167239 w 186904"/>
              <a:gd name="connsiteY2" fmla="*/ 1278194 h 127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904" h="1278194">
                <a:moveTo>
                  <a:pt x="186904" y="0"/>
                </a:moveTo>
                <a:cubicBezTo>
                  <a:pt x="95136" y="198284"/>
                  <a:pt x="3368" y="396568"/>
                  <a:pt x="91" y="609600"/>
                </a:cubicBezTo>
                <a:cubicBezTo>
                  <a:pt x="-3186" y="822632"/>
                  <a:pt x="82026" y="1050413"/>
                  <a:pt x="167239" y="1278194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98BD3D-1D3B-4BF0-AD3D-D71EFA1EF6F8}"/>
              </a:ext>
            </a:extLst>
          </p:cNvPr>
          <p:cNvSpPr/>
          <p:nvPr/>
        </p:nvSpPr>
        <p:spPr>
          <a:xfrm>
            <a:off x="4876799" y="3257858"/>
            <a:ext cx="2851355" cy="393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케이스</a:t>
            </a: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E7BA8FBD-9FCB-4D18-A084-CC4FE02E1676}"/>
              </a:ext>
            </a:extLst>
          </p:cNvPr>
          <p:cNvSpPr/>
          <p:nvPr/>
        </p:nvSpPr>
        <p:spPr>
          <a:xfrm>
            <a:off x="5550310" y="8542696"/>
            <a:ext cx="1494503" cy="137651"/>
          </a:xfrm>
          <a:custGeom>
            <a:avLst/>
            <a:gdLst>
              <a:gd name="connsiteX0" fmla="*/ 0 w 1641987"/>
              <a:gd name="connsiteY0" fmla="*/ 0 h 275304"/>
              <a:gd name="connsiteX1" fmla="*/ 117987 w 1641987"/>
              <a:gd name="connsiteY1" fmla="*/ 275304 h 275304"/>
              <a:gd name="connsiteX2" fmla="*/ 1120877 w 1641987"/>
              <a:gd name="connsiteY2" fmla="*/ 275304 h 275304"/>
              <a:gd name="connsiteX3" fmla="*/ 1101212 w 1641987"/>
              <a:gd name="connsiteY3" fmla="*/ 147484 h 275304"/>
              <a:gd name="connsiteX4" fmla="*/ 1641987 w 1641987"/>
              <a:gd name="connsiteY4" fmla="*/ 255639 h 275304"/>
              <a:gd name="connsiteX0" fmla="*/ 0 w 1641987"/>
              <a:gd name="connsiteY0" fmla="*/ 0 h 275304"/>
              <a:gd name="connsiteX1" fmla="*/ 117987 w 1641987"/>
              <a:gd name="connsiteY1" fmla="*/ 275304 h 275304"/>
              <a:gd name="connsiteX2" fmla="*/ 1120877 w 1641987"/>
              <a:gd name="connsiteY2" fmla="*/ 275304 h 275304"/>
              <a:gd name="connsiteX3" fmla="*/ 1641987 w 1641987"/>
              <a:gd name="connsiteY3" fmla="*/ 255639 h 275304"/>
              <a:gd name="connsiteX0" fmla="*/ 0 w 1120877"/>
              <a:gd name="connsiteY0" fmla="*/ 0 h 275304"/>
              <a:gd name="connsiteX1" fmla="*/ 117987 w 1120877"/>
              <a:gd name="connsiteY1" fmla="*/ 275304 h 275304"/>
              <a:gd name="connsiteX2" fmla="*/ 1120877 w 1120877"/>
              <a:gd name="connsiteY2" fmla="*/ 275304 h 275304"/>
              <a:gd name="connsiteX0" fmla="*/ 0 w 1514168"/>
              <a:gd name="connsiteY0" fmla="*/ 147483 h 147483"/>
              <a:gd name="connsiteX1" fmla="*/ 511278 w 1514168"/>
              <a:gd name="connsiteY1" fmla="*/ 0 h 147483"/>
              <a:gd name="connsiteX2" fmla="*/ 1514168 w 1514168"/>
              <a:gd name="connsiteY2" fmla="*/ 0 h 147483"/>
              <a:gd name="connsiteX0" fmla="*/ 0 w 1494503"/>
              <a:gd name="connsiteY0" fmla="*/ 137651 h 137651"/>
              <a:gd name="connsiteX1" fmla="*/ 491613 w 1494503"/>
              <a:gd name="connsiteY1" fmla="*/ 0 h 137651"/>
              <a:gd name="connsiteX2" fmla="*/ 1494503 w 1494503"/>
              <a:gd name="connsiteY2" fmla="*/ 0 h 13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503" h="137651">
                <a:moveTo>
                  <a:pt x="0" y="137651"/>
                </a:moveTo>
                <a:lnTo>
                  <a:pt x="491613" y="0"/>
                </a:lnTo>
                <a:lnTo>
                  <a:pt x="1494503" y="0"/>
                </a:ln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AF6A5-3741-43D3-A329-D863D0951F12}"/>
              </a:ext>
            </a:extLst>
          </p:cNvPr>
          <p:cNvSpPr/>
          <p:nvPr/>
        </p:nvSpPr>
        <p:spPr>
          <a:xfrm>
            <a:off x="7074309" y="8365715"/>
            <a:ext cx="2851355" cy="393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라인 추가 버튼을 통해</a:t>
            </a:r>
            <a:endParaRPr lang="en-US" altLang="ko-KR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케이스를 조합할 수 있습니다 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BBC8454-4B13-4358-9CA4-40B16793EEC0}"/>
              </a:ext>
            </a:extLst>
          </p:cNvPr>
          <p:cNvSpPr/>
          <p:nvPr/>
        </p:nvSpPr>
        <p:spPr>
          <a:xfrm>
            <a:off x="7031846" y="8507976"/>
            <a:ext cx="63418" cy="63418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2B6E82-5A6B-4DF1-8CCF-F171D91218CC}"/>
              </a:ext>
            </a:extLst>
          </p:cNvPr>
          <p:cNvSpPr/>
          <p:nvPr/>
        </p:nvSpPr>
        <p:spPr>
          <a:xfrm>
            <a:off x="4483449" y="8603226"/>
            <a:ext cx="1061945" cy="36024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876C98-188B-4B72-82DD-31012B4446E8}"/>
              </a:ext>
            </a:extLst>
          </p:cNvPr>
          <p:cNvSpPr/>
          <p:nvPr/>
        </p:nvSpPr>
        <p:spPr>
          <a:xfrm>
            <a:off x="4030159" y="2269813"/>
            <a:ext cx="954796" cy="393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라인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8FD402-70F4-4729-88EB-49A06CADCD0A}"/>
              </a:ext>
            </a:extLst>
          </p:cNvPr>
          <p:cNvSpPr/>
          <p:nvPr/>
        </p:nvSpPr>
        <p:spPr>
          <a:xfrm>
            <a:off x="4030159" y="5435800"/>
            <a:ext cx="954796" cy="393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라인</a:t>
            </a: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46C95E3A-92A6-409F-B0D7-7ADED79C6017}"/>
              </a:ext>
            </a:extLst>
          </p:cNvPr>
          <p:cNvSpPr/>
          <p:nvPr/>
        </p:nvSpPr>
        <p:spPr>
          <a:xfrm flipH="1">
            <a:off x="7349849" y="1463040"/>
            <a:ext cx="186904" cy="525124"/>
          </a:xfrm>
          <a:custGeom>
            <a:avLst/>
            <a:gdLst>
              <a:gd name="connsiteX0" fmla="*/ 186904 w 186904"/>
              <a:gd name="connsiteY0" fmla="*/ 0 h 1278194"/>
              <a:gd name="connsiteX1" fmla="*/ 91 w 186904"/>
              <a:gd name="connsiteY1" fmla="*/ 609600 h 1278194"/>
              <a:gd name="connsiteX2" fmla="*/ 167239 w 186904"/>
              <a:gd name="connsiteY2" fmla="*/ 1278194 h 127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904" h="1278194">
                <a:moveTo>
                  <a:pt x="186904" y="0"/>
                </a:moveTo>
                <a:cubicBezTo>
                  <a:pt x="95136" y="198284"/>
                  <a:pt x="3368" y="396568"/>
                  <a:pt x="91" y="609600"/>
                </a:cubicBezTo>
                <a:cubicBezTo>
                  <a:pt x="-3186" y="822632"/>
                  <a:pt x="82026" y="1050413"/>
                  <a:pt x="167239" y="1278194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C4063F-30BC-40B3-8DBB-61CA956A20B1}"/>
              </a:ext>
            </a:extLst>
          </p:cNvPr>
          <p:cNvSpPr/>
          <p:nvPr/>
        </p:nvSpPr>
        <p:spPr>
          <a:xfrm>
            <a:off x="7461617" y="1522562"/>
            <a:ext cx="954796" cy="393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라인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5F1015AB-6A9B-4190-BE11-AD1251A99857}"/>
              </a:ext>
            </a:extLst>
          </p:cNvPr>
          <p:cNvSpPr/>
          <p:nvPr/>
        </p:nvSpPr>
        <p:spPr>
          <a:xfrm flipH="1">
            <a:off x="7349849" y="2800227"/>
            <a:ext cx="186904" cy="525124"/>
          </a:xfrm>
          <a:custGeom>
            <a:avLst/>
            <a:gdLst>
              <a:gd name="connsiteX0" fmla="*/ 186904 w 186904"/>
              <a:gd name="connsiteY0" fmla="*/ 0 h 1278194"/>
              <a:gd name="connsiteX1" fmla="*/ 91 w 186904"/>
              <a:gd name="connsiteY1" fmla="*/ 609600 h 1278194"/>
              <a:gd name="connsiteX2" fmla="*/ 167239 w 186904"/>
              <a:gd name="connsiteY2" fmla="*/ 1278194 h 127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904" h="1278194">
                <a:moveTo>
                  <a:pt x="186904" y="0"/>
                </a:moveTo>
                <a:cubicBezTo>
                  <a:pt x="95136" y="198284"/>
                  <a:pt x="3368" y="396568"/>
                  <a:pt x="91" y="609600"/>
                </a:cubicBezTo>
                <a:cubicBezTo>
                  <a:pt x="-3186" y="822632"/>
                  <a:pt x="82026" y="1050413"/>
                  <a:pt x="167239" y="1278194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14F7CA-C25F-4057-AB17-257927B66A62}"/>
              </a:ext>
            </a:extLst>
          </p:cNvPr>
          <p:cNvSpPr/>
          <p:nvPr/>
        </p:nvSpPr>
        <p:spPr>
          <a:xfrm>
            <a:off x="7461617" y="2859749"/>
            <a:ext cx="954796" cy="393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라인</a:t>
            </a: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3D742403-10AE-44E1-B61E-08433EEADAF0}"/>
              </a:ext>
            </a:extLst>
          </p:cNvPr>
          <p:cNvSpPr/>
          <p:nvPr/>
        </p:nvSpPr>
        <p:spPr>
          <a:xfrm flipH="1">
            <a:off x="7349849" y="2023478"/>
            <a:ext cx="186904" cy="689241"/>
          </a:xfrm>
          <a:custGeom>
            <a:avLst/>
            <a:gdLst>
              <a:gd name="connsiteX0" fmla="*/ 186904 w 186904"/>
              <a:gd name="connsiteY0" fmla="*/ 0 h 1278194"/>
              <a:gd name="connsiteX1" fmla="*/ 91 w 186904"/>
              <a:gd name="connsiteY1" fmla="*/ 609600 h 1278194"/>
              <a:gd name="connsiteX2" fmla="*/ 167239 w 186904"/>
              <a:gd name="connsiteY2" fmla="*/ 1278194 h 127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904" h="1278194">
                <a:moveTo>
                  <a:pt x="186904" y="0"/>
                </a:moveTo>
                <a:cubicBezTo>
                  <a:pt x="95136" y="198284"/>
                  <a:pt x="3368" y="396568"/>
                  <a:pt x="91" y="609600"/>
                </a:cubicBezTo>
                <a:cubicBezTo>
                  <a:pt x="-3186" y="822632"/>
                  <a:pt x="82026" y="1050413"/>
                  <a:pt x="167239" y="1278194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80C166-AD3E-45F1-A4E3-C2354E4F0281}"/>
              </a:ext>
            </a:extLst>
          </p:cNvPr>
          <p:cNvSpPr/>
          <p:nvPr/>
        </p:nvSpPr>
        <p:spPr>
          <a:xfrm>
            <a:off x="7461617" y="2164916"/>
            <a:ext cx="954796" cy="393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라인</a:t>
            </a: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711FAC55-6311-429D-A37D-A7C63FCBA633}"/>
              </a:ext>
            </a:extLst>
          </p:cNvPr>
          <p:cNvSpPr/>
          <p:nvPr/>
        </p:nvSpPr>
        <p:spPr>
          <a:xfrm flipH="1">
            <a:off x="7349849" y="3410318"/>
            <a:ext cx="186904" cy="689241"/>
          </a:xfrm>
          <a:custGeom>
            <a:avLst/>
            <a:gdLst>
              <a:gd name="connsiteX0" fmla="*/ 186904 w 186904"/>
              <a:gd name="connsiteY0" fmla="*/ 0 h 1278194"/>
              <a:gd name="connsiteX1" fmla="*/ 91 w 186904"/>
              <a:gd name="connsiteY1" fmla="*/ 609600 h 1278194"/>
              <a:gd name="connsiteX2" fmla="*/ 167239 w 186904"/>
              <a:gd name="connsiteY2" fmla="*/ 1278194 h 127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904" h="1278194">
                <a:moveTo>
                  <a:pt x="186904" y="0"/>
                </a:moveTo>
                <a:cubicBezTo>
                  <a:pt x="95136" y="198284"/>
                  <a:pt x="3368" y="396568"/>
                  <a:pt x="91" y="609600"/>
                </a:cubicBezTo>
                <a:cubicBezTo>
                  <a:pt x="-3186" y="822632"/>
                  <a:pt x="82026" y="1050413"/>
                  <a:pt x="167239" y="1278194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683AE1-6B79-43AD-854B-24E4FC37F69B}"/>
              </a:ext>
            </a:extLst>
          </p:cNvPr>
          <p:cNvSpPr/>
          <p:nvPr/>
        </p:nvSpPr>
        <p:spPr>
          <a:xfrm>
            <a:off x="7461617" y="3551756"/>
            <a:ext cx="954796" cy="393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라인</a:t>
            </a:r>
          </a:p>
        </p:txBody>
      </p:sp>
    </p:spTree>
    <p:extLst>
      <p:ext uri="{BB962C8B-B14F-4D97-AF65-F5344CB8AC3E}">
        <p14:creationId xmlns:p14="http://schemas.microsoft.com/office/powerpoint/2010/main" val="28706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98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광남 김</dc:creator>
  <cp:lastModifiedBy>광남 김</cp:lastModifiedBy>
  <cp:revision>5</cp:revision>
  <dcterms:created xsi:type="dcterms:W3CDTF">2020-05-06T06:00:57Z</dcterms:created>
  <dcterms:modified xsi:type="dcterms:W3CDTF">2020-05-06T06:40:35Z</dcterms:modified>
</cp:coreProperties>
</file>