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90D5-C8D8-42D5-B619-A62886A4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5D71E-196F-4B92-8F6B-3B4B9B0D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A04B-4E25-4162-B469-E6F8224A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B7AD7-7C19-4E71-A5AD-E5A09C9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0EC4F-62D0-435C-9F9F-F53846E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5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68A9A-777C-410B-8202-6EAD3203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D0FB5-E5ED-48AB-A1E9-AAC5DE2D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F2280-EF1B-457E-A4F6-BE9D957C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029F3-F3BF-499B-8C14-B8F4F403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4C623-2753-4D62-B641-62D100C0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15CF0-D6F8-42B5-BE89-58F906CBF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C751C-315E-4EFE-9F74-D308FAB1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29E8F-D20F-464A-A4D3-476BFF8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B99F3-3086-4F13-8E2B-91B26755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EE686-03F2-41A6-B3F5-00AEF418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9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AD24-2F2A-426F-BD5F-0B07F7F1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948CF-1A1B-4D32-940E-DDDE66F4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0F0E9-DC16-48E7-B61E-452DB03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1025-F20A-466B-A1EA-1F3F4699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BD747-9EE9-4841-986E-1F27A20C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237C3-C479-4B40-9497-E8D9248D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245AC-21E2-43FF-90E0-5D4EB418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5C019-90F5-4C27-B937-4EB67F11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83562-B29E-4011-8B9F-4800A7C1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16806-B8EC-4C77-B623-01FC9FB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54F7-6258-4018-BC17-ED8A5BE3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4C397-F8FF-4C7F-9C63-B00E5835A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943FD-7B41-4074-BC8B-2E06759B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6804-AB3D-438B-B2AC-A27FCC28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2A84F-F3D2-46B2-AC2E-29C1DF4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DC922-1E21-4C24-99C8-41147595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14F1B-EA16-4E09-B20D-D7142043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B5127-FA80-4B07-A261-4A4E703E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E0653-FF47-48A9-A3CE-A3E6A546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D98220-CB0E-4774-A874-E8EE0C38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86996-35BE-430B-96C1-33BCBE34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35110C-CB8B-4F15-B691-B630F760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9560E-FB81-46AD-A081-476EB87D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68825-703E-4488-A2EF-2787027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4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E6E8-1FF7-496F-A410-7C3285C8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28DC62-A532-4875-A45E-3AD57B12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443A4-8361-4223-BBF2-FB850BC7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C33C0-2242-4555-BF42-516479AB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B15BA-F3B4-4858-AD3E-355FCBD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9B31C-5684-491D-B394-F5BFD739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57D89-39A5-4109-8CC7-2844D37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962E-16C3-4DC5-924D-AD78B784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5587-31FE-4052-B2EB-51A33B31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E5FE9-8D9F-4CFB-ABB1-FB7EA869A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F2FD2-8629-4E8F-A3EE-43577ABB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1E661-BA23-4CE0-871D-ED220885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0CFEF-29EE-4687-A61A-3A99AFC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8418-BC14-44C3-A3BE-A91BF2BA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9CE1F-8537-4A4C-BCA3-9A52BC92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93B89-B89A-4075-B8A9-AC9A3E6E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58E01-0A2F-4F22-9CC0-273A1879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4856D-DDBB-4A99-A746-B8AEBF3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5F219-545F-4665-94A7-CFE0ACC8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EFDAD-C973-4D81-9AD3-E14C1E1C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2F70-89DB-4697-93D0-2F2AFB3E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3DD34-8551-47AF-BC75-4AC778DC6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44AE-74F4-440F-8DC1-5B607F7ED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E4F94-3A49-411D-8921-DBFFF619F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71406-CFCD-421F-8111-6C3A7E5FE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8189-A57D-4B75-A0AB-651D1E770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E8FD92-AF9B-40C4-9809-A53272A31A0B}"/>
              </a:ext>
            </a:extLst>
          </p:cNvPr>
          <p:cNvSpPr/>
          <p:nvPr/>
        </p:nvSpPr>
        <p:spPr>
          <a:xfrm>
            <a:off x="1911220" y="2365310"/>
            <a:ext cx="8369559" cy="2127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Translately</a:t>
            </a:r>
            <a:r>
              <a:rPr lang="en-US" altLang="ko-KR" sz="4400" dirty="0"/>
              <a:t> </a:t>
            </a:r>
            <a:r>
              <a:rPr lang="ko-KR" altLang="en-US" sz="4400" dirty="0"/>
              <a:t>기능명세서 </a:t>
            </a:r>
            <a:endParaRPr lang="en-US" altLang="ko-KR" sz="4400" dirty="0"/>
          </a:p>
          <a:p>
            <a:pPr algn="ctr"/>
            <a:r>
              <a:rPr lang="en-US" altLang="ko-KR" sz="4400" dirty="0"/>
              <a:t>( Ver 1 07. 27 )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04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6F75AC-71CC-4309-90B7-8F68013C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7536108" cy="3638646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CC64D854-B19C-462B-9C22-54C64B3D7499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회원가입 완료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7)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D3182-AB06-430B-923D-63A222C39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17139"/>
              </p:ext>
            </p:extLst>
          </p:nvPr>
        </p:nvGraphicFramePr>
        <p:xfrm>
          <a:off x="7934325" y="139149"/>
          <a:ext cx="4172223" cy="236483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아이디 이메일 출력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여기 좀 이상하네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아이디를 없애던가 회원가입에 닉네임을 추가해야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할듯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이진석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메인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8590286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8DFB333-6F3D-4D00-A30C-678DF0ABC077}"/>
              </a:ext>
            </a:extLst>
          </p:cNvPr>
          <p:cNvSpPr/>
          <p:nvPr/>
        </p:nvSpPr>
        <p:spPr>
          <a:xfrm>
            <a:off x="3046597" y="265979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E0D3B-9B36-40A1-83E7-EC2BC5821B3F}"/>
              </a:ext>
            </a:extLst>
          </p:cNvPr>
          <p:cNvSpPr/>
          <p:nvPr/>
        </p:nvSpPr>
        <p:spPr>
          <a:xfrm>
            <a:off x="3046597" y="34789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C8499-C560-47F8-B89B-A58B052DA61C}"/>
              </a:ext>
            </a:extLst>
          </p:cNvPr>
          <p:cNvSpPr/>
          <p:nvPr/>
        </p:nvSpPr>
        <p:spPr>
          <a:xfrm>
            <a:off x="4018147" y="34789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081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E57507-4AA7-4E12-9A24-FE18E592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839"/>
            <a:ext cx="7648575" cy="3814075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72E6EF78-FDFD-4C9E-A7C2-11235D2949AF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튜토리얼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8)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3E1424-F020-4F15-87AA-0203A92D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12536"/>
              </p:ext>
            </p:extLst>
          </p:nvPr>
        </p:nvGraphicFramePr>
        <p:xfrm>
          <a:off x="7934325" y="139149"/>
          <a:ext cx="4172223" cy="10408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와이어 프레임 재작성 필요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CC64D854-B19C-462B-9C22-54C64B3D7499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로그인 </a:t>
            </a:r>
            <a:r>
              <a:rPr lang="ko-KR" altLang="en-US" b="1" i="1" dirty="0" err="1">
                <a:solidFill>
                  <a:schemeClr val="bg1"/>
                </a:solidFill>
              </a:rPr>
              <a:t>모달창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9)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D3182-AB06-430B-923D-63A222C39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28242"/>
              </p:ext>
            </p:extLst>
          </p:nvPr>
        </p:nvGraphicFramePr>
        <p:xfrm>
          <a:off x="7934325" y="139149"/>
          <a:ext cx="4172223" cy="15613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클릭스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하이라이트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내 프로젝트 하이라이트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모달창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구현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 창 주변 흐리게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9DEEF9E-6BF6-430E-998E-F78F20CA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49"/>
            <a:ext cx="7900891" cy="37943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2C645-0C2F-487A-93E7-D6C3D660CE80}"/>
              </a:ext>
            </a:extLst>
          </p:cNvPr>
          <p:cNvSpPr/>
          <p:nvPr/>
        </p:nvSpPr>
        <p:spPr>
          <a:xfrm>
            <a:off x="560572" y="171681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EDFFA3-377C-4AD4-B981-19AAAE0135D3}"/>
              </a:ext>
            </a:extLst>
          </p:cNvPr>
          <p:cNvSpPr/>
          <p:nvPr/>
        </p:nvSpPr>
        <p:spPr>
          <a:xfrm>
            <a:off x="5046847" y="170729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6509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A93F57-9CC0-4B7D-A28D-F441E98B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13691"/>
            <a:ext cx="7515225" cy="3635272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12E5F6B7-1D49-4438-87DA-4FD776CE063F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내 프로젝트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10)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5F2365-410D-48D1-B7D0-D4BCEA68C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64126"/>
              </p:ext>
            </p:extLst>
          </p:nvPr>
        </p:nvGraphicFramePr>
        <p:xfrm>
          <a:off x="7934325" y="139149"/>
          <a:ext cx="4172223" cy="27023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내 자막 검색인지 다른 사람 자막도 검색하는지 정해야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할듯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P1-9~10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과 동일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P1-2~5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와 동일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80398228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로그아웃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홈으로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리다이렉트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토큰제거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34435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7BBE99-66DF-4F70-B14B-5125D66DDB0C}"/>
              </a:ext>
            </a:extLst>
          </p:cNvPr>
          <p:cNvSpPr/>
          <p:nvPr/>
        </p:nvSpPr>
        <p:spPr>
          <a:xfrm>
            <a:off x="465322" y="27550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D219AD-526E-4709-8B84-02CF55CBD9E6}"/>
              </a:ext>
            </a:extLst>
          </p:cNvPr>
          <p:cNvSpPr/>
          <p:nvPr/>
        </p:nvSpPr>
        <p:spPr>
          <a:xfrm>
            <a:off x="751072" y="39075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597AB-B1C7-477A-ADCA-38DDEC70E573}"/>
              </a:ext>
            </a:extLst>
          </p:cNvPr>
          <p:cNvSpPr/>
          <p:nvPr/>
        </p:nvSpPr>
        <p:spPr>
          <a:xfrm>
            <a:off x="4122922" y="148821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FB1C7A-433C-4334-9C99-D065CAAEB211}"/>
              </a:ext>
            </a:extLst>
          </p:cNvPr>
          <p:cNvSpPr/>
          <p:nvPr/>
        </p:nvSpPr>
        <p:spPr>
          <a:xfrm>
            <a:off x="2055997" y="19168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9F248F-44AA-44D6-8450-7512B4E6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" y="4666630"/>
            <a:ext cx="3675017" cy="181683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DCF54B-BAD2-4E2C-84C9-0048624C032F}"/>
              </a:ext>
            </a:extLst>
          </p:cNvPr>
          <p:cNvCxnSpPr>
            <a:stCxn id="9" idx="3"/>
          </p:cNvCxnSpPr>
          <p:nvPr/>
        </p:nvCxnSpPr>
        <p:spPr>
          <a:xfrm>
            <a:off x="926379" y="3999836"/>
            <a:ext cx="310238" cy="850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3DBB9-1019-429D-8A45-38C53C55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685"/>
            <a:ext cx="7765638" cy="3898539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8D45EECD-5069-40BB-A44C-A63DF87CC94B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내 프로젝트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11)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F170A2-01FB-4A68-A5B3-33B299C8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46068"/>
              </p:ext>
            </p:extLst>
          </p:nvPr>
        </p:nvGraphicFramePr>
        <p:xfrm>
          <a:off x="7934325" y="139149"/>
          <a:ext cx="4172223" cy="26021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 류 페이지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80398228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34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D38D72-2953-40DC-A200-1B7C16B8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1027470"/>
            <a:ext cx="7143750" cy="3472857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B2E24AF-6101-4EA5-AF63-A064AE018EC1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커뮤니티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12)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1044CA-F255-4010-AC6D-18FE1EAB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33167"/>
              </p:ext>
            </p:extLst>
          </p:nvPr>
        </p:nvGraphicFramePr>
        <p:xfrm>
          <a:off x="7934325" y="139149"/>
          <a:ext cx="4172223" cy="26021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예정 페이지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기술 검증 필요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80398228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34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41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39E5F3-DE73-4B0E-A633-7108AD1E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787"/>
            <a:ext cx="7781925" cy="3807174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BE3093B-25CE-4AA8-9FB8-70498015A397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마이페이지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13)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313ECA-F85C-4674-B0D8-AB204212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9128"/>
              </p:ext>
            </p:extLst>
          </p:nvPr>
        </p:nvGraphicFramePr>
        <p:xfrm>
          <a:off x="7934325" y="139149"/>
          <a:ext cx="4172223" cy="57248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이메일 출력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수정 불가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비밀번호 변경기능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모달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창으로 할지 추가 기능 할 지 검증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구글 로그인 연동 구현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80398228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구글 계정 정보 출력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344356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5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구글 연동 끊기 구현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5151078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6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FAQ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26242108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7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공지사항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63468792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8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다른 구글 계정 연동 구현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55269848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9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P1-2~5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와 동일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1618377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10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p10-4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와 동일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932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D62BF41-35E2-43BA-B427-2755C2B2E36C}"/>
              </a:ext>
            </a:extLst>
          </p:cNvPr>
          <p:cNvSpPr/>
          <p:nvPr/>
        </p:nvSpPr>
        <p:spPr>
          <a:xfrm>
            <a:off x="2703697" y="18501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7D5A4-915A-47F3-B734-66B3CB8EDC95}"/>
              </a:ext>
            </a:extLst>
          </p:cNvPr>
          <p:cNvSpPr/>
          <p:nvPr/>
        </p:nvSpPr>
        <p:spPr>
          <a:xfrm>
            <a:off x="2703697" y="21168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C6D0EE-7E28-4DB5-82DC-68A2D20F3CFE}"/>
              </a:ext>
            </a:extLst>
          </p:cNvPr>
          <p:cNvSpPr/>
          <p:nvPr/>
        </p:nvSpPr>
        <p:spPr>
          <a:xfrm>
            <a:off x="2703697" y="25359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73C04-8130-4143-BE40-22EED12B501D}"/>
              </a:ext>
            </a:extLst>
          </p:cNvPr>
          <p:cNvSpPr/>
          <p:nvPr/>
        </p:nvSpPr>
        <p:spPr>
          <a:xfrm>
            <a:off x="3865747" y="25359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4E6DA-34FA-4B2B-9220-B0AFD8AFA92F}"/>
              </a:ext>
            </a:extLst>
          </p:cNvPr>
          <p:cNvSpPr/>
          <p:nvPr/>
        </p:nvSpPr>
        <p:spPr>
          <a:xfrm>
            <a:off x="6256522" y="25359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A885E-D4A6-4AF9-A762-C1C3DDDA819B}"/>
              </a:ext>
            </a:extLst>
          </p:cNvPr>
          <p:cNvSpPr/>
          <p:nvPr/>
        </p:nvSpPr>
        <p:spPr>
          <a:xfrm>
            <a:off x="6256522" y="13929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BC284-D949-49B2-9053-6C32BE78B79B}"/>
              </a:ext>
            </a:extLst>
          </p:cNvPr>
          <p:cNvSpPr/>
          <p:nvPr/>
        </p:nvSpPr>
        <p:spPr>
          <a:xfrm>
            <a:off x="6751822" y="13929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108CD-EE62-4D1F-81DF-B09475008D81}"/>
              </a:ext>
            </a:extLst>
          </p:cNvPr>
          <p:cNvSpPr/>
          <p:nvPr/>
        </p:nvSpPr>
        <p:spPr>
          <a:xfrm>
            <a:off x="2951347" y="278361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ECFFD1-DEAB-4A74-B2B8-ACB92F635351}"/>
              </a:ext>
            </a:extLst>
          </p:cNvPr>
          <p:cNvSpPr/>
          <p:nvPr/>
        </p:nvSpPr>
        <p:spPr>
          <a:xfrm>
            <a:off x="703447" y="310746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781BC3-6D11-4745-BBDB-E0CA60D4FE55}"/>
              </a:ext>
            </a:extLst>
          </p:cNvPr>
          <p:cNvSpPr/>
          <p:nvPr/>
        </p:nvSpPr>
        <p:spPr>
          <a:xfrm>
            <a:off x="637640" y="4176147"/>
            <a:ext cx="231074" cy="2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89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2FA4B0-9FE8-43C7-87AA-AAE13DC35298}"/>
              </a:ext>
            </a:extLst>
          </p:cNvPr>
          <p:cNvSpPr/>
          <p:nvPr/>
        </p:nvSpPr>
        <p:spPr>
          <a:xfrm>
            <a:off x="8291829" y="822960"/>
            <a:ext cx="3713692" cy="47747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EF0A4-55AB-41C9-B26F-1D8991DBAC50}"/>
              </a:ext>
            </a:extLst>
          </p:cNvPr>
          <p:cNvSpPr/>
          <p:nvPr/>
        </p:nvSpPr>
        <p:spPr>
          <a:xfrm>
            <a:off x="8718426" y="1122745"/>
            <a:ext cx="2877380" cy="5965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User’s browser</a:t>
            </a:r>
          </a:p>
          <a:p>
            <a:pPr algn="ctr"/>
            <a:r>
              <a:rPr lang="en-US" altLang="ko-KR" dirty="0"/>
              <a:t>(Chrome Plugin)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A27BA-DF49-4ED4-A02B-E7BDF14B6880}"/>
              </a:ext>
            </a:extLst>
          </p:cNvPr>
          <p:cNvSpPr/>
          <p:nvPr/>
        </p:nvSpPr>
        <p:spPr>
          <a:xfrm>
            <a:off x="8970664" y="2592993"/>
            <a:ext cx="2372904" cy="4919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Balancer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6D53F-1408-4D08-A141-FE00EDAC3C2C}"/>
              </a:ext>
            </a:extLst>
          </p:cNvPr>
          <p:cNvSpPr/>
          <p:nvPr/>
        </p:nvSpPr>
        <p:spPr>
          <a:xfrm>
            <a:off x="9233512" y="4016977"/>
            <a:ext cx="2300559" cy="49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Translate Server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DBE9F-C6C8-4940-8016-DC800D997AF0}"/>
              </a:ext>
            </a:extLst>
          </p:cNvPr>
          <p:cNvSpPr/>
          <p:nvPr/>
        </p:nvSpPr>
        <p:spPr>
          <a:xfrm>
            <a:off x="9120174" y="4135142"/>
            <a:ext cx="2300559" cy="49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Translate Server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22BD7-1A5B-4701-AE88-44893C4903E4}"/>
              </a:ext>
            </a:extLst>
          </p:cNvPr>
          <p:cNvSpPr/>
          <p:nvPr/>
        </p:nvSpPr>
        <p:spPr>
          <a:xfrm>
            <a:off x="9006837" y="4253307"/>
            <a:ext cx="2300559" cy="49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Translate Server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17FC8-D88D-4393-AD02-FCEF661B97FA}"/>
              </a:ext>
            </a:extLst>
          </p:cNvPr>
          <p:cNvSpPr/>
          <p:nvPr/>
        </p:nvSpPr>
        <p:spPr>
          <a:xfrm>
            <a:off x="8586499" y="3850543"/>
            <a:ext cx="3141234" cy="133122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A9490-1757-4152-A942-559CE4062EAF}"/>
              </a:ext>
            </a:extLst>
          </p:cNvPr>
          <p:cNvSpPr/>
          <p:nvPr/>
        </p:nvSpPr>
        <p:spPr>
          <a:xfrm>
            <a:off x="8893499" y="4361672"/>
            <a:ext cx="2300559" cy="49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Translate Server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072CF-1982-4BE2-B539-C0768A1DC1C1}"/>
              </a:ext>
            </a:extLst>
          </p:cNvPr>
          <p:cNvSpPr/>
          <p:nvPr/>
        </p:nvSpPr>
        <p:spPr>
          <a:xfrm>
            <a:off x="8780161" y="4470038"/>
            <a:ext cx="2300559" cy="49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Translate Server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157359-7876-438F-AC14-D5C0E8FEA0A1}"/>
              </a:ext>
            </a:extLst>
          </p:cNvPr>
          <p:cNvCxnSpPr/>
          <p:nvPr/>
        </p:nvCxnSpPr>
        <p:spPr>
          <a:xfrm>
            <a:off x="10148675" y="1804436"/>
            <a:ext cx="0" cy="62337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962D35-4E3E-4CD2-8ED2-D9BCA2AE6FF0}"/>
              </a:ext>
            </a:extLst>
          </p:cNvPr>
          <p:cNvCxnSpPr>
            <a:cxnSpLocks/>
          </p:cNvCxnSpPr>
          <p:nvPr/>
        </p:nvCxnSpPr>
        <p:spPr>
          <a:xfrm>
            <a:off x="10148675" y="3183807"/>
            <a:ext cx="0" cy="5968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D80E9-FC5C-4A61-92EB-1778F7021981}"/>
              </a:ext>
            </a:extLst>
          </p:cNvPr>
          <p:cNvSpPr/>
          <p:nvPr/>
        </p:nvSpPr>
        <p:spPr>
          <a:xfrm>
            <a:off x="8520204" y="304800"/>
            <a:ext cx="35004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EDA(</a:t>
            </a:r>
            <a:r>
              <a:rPr lang="ko-KR" altLang="en-US" b="1" dirty="0">
                <a:solidFill>
                  <a:sysClr val="windowText" lastClr="000000"/>
                </a:solidFill>
              </a:rPr>
              <a:t>크롬 확장 프로그램</a:t>
            </a:r>
            <a:r>
              <a:rPr lang="en-US" altLang="ko-KR" b="1" dirty="0">
                <a:solidFill>
                  <a:sysClr val="windowText" lastClr="000000"/>
                </a:solidFill>
              </a:rPr>
              <a:t>)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0B4BA7-EC61-4B8B-8856-7243DAB97310}"/>
              </a:ext>
            </a:extLst>
          </p:cNvPr>
          <p:cNvSpPr/>
          <p:nvPr/>
        </p:nvSpPr>
        <p:spPr>
          <a:xfrm>
            <a:off x="10225998" y="3264061"/>
            <a:ext cx="340875" cy="35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07302B-BF5E-48AD-9992-91DF50450F34}"/>
              </a:ext>
            </a:extLst>
          </p:cNvPr>
          <p:cNvSpPr/>
          <p:nvPr/>
        </p:nvSpPr>
        <p:spPr>
          <a:xfrm>
            <a:off x="8036048" y="249025"/>
            <a:ext cx="4065755" cy="57860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DB1F25-D31F-493B-BC28-058402BFFEA8}"/>
              </a:ext>
            </a:extLst>
          </p:cNvPr>
          <p:cNvSpPr/>
          <p:nvPr/>
        </p:nvSpPr>
        <p:spPr>
          <a:xfrm>
            <a:off x="8593494" y="5921347"/>
            <a:ext cx="3120658" cy="5914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기술 검증 필요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예정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AFBCA72-E873-4E69-B350-578880335707}"/>
              </a:ext>
            </a:extLst>
          </p:cNvPr>
          <p:cNvGrpSpPr/>
          <p:nvPr/>
        </p:nvGrpSpPr>
        <p:grpSpPr>
          <a:xfrm>
            <a:off x="657929" y="822960"/>
            <a:ext cx="5944971" cy="5859253"/>
            <a:chOff x="640080" y="304800"/>
            <a:chExt cx="6396573" cy="630434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AC271C5-2353-46FA-837B-DA96D227AEF1}"/>
                </a:ext>
              </a:extLst>
            </p:cNvPr>
            <p:cNvSpPr/>
            <p:nvPr/>
          </p:nvSpPr>
          <p:spPr>
            <a:xfrm>
              <a:off x="640080" y="822960"/>
              <a:ext cx="6396573" cy="477474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DBC88B-8D48-4B4C-A96A-F46050A63703}"/>
                </a:ext>
              </a:extLst>
            </p:cNvPr>
            <p:cNvSpPr/>
            <p:nvPr/>
          </p:nvSpPr>
          <p:spPr>
            <a:xfrm>
              <a:off x="958250" y="1109481"/>
              <a:ext cx="2579116" cy="596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User’s browser</a:t>
              </a:r>
            </a:p>
            <a:p>
              <a:pPr algn="ctr"/>
              <a:r>
                <a:rPr lang="en-US" altLang="ko-KR" dirty="0"/>
                <a:t>(Web)</a:t>
              </a:r>
              <a:endParaRPr lang="ko-KR" altLang="en-US" dirty="0"/>
            </a:p>
          </p:txBody>
        </p: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5256095A-67E1-4975-9884-CE5D24B89AB2}"/>
                </a:ext>
              </a:extLst>
            </p:cNvPr>
            <p:cNvSpPr/>
            <p:nvPr/>
          </p:nvSpPr>
          <p:spPr>
            <a:xfrm>
              <a:off x="2814625" y="5844803"/>
              <a:ext cx="1938837" cy="622164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Database(RDS)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356F46-089D-4B07-B820-2D7569DD37C6}"/>
                </a:ext>
              </a:extLst>
            </p:cNvPr>
            <p:cNvSpPr/>
            <p:nvPr/>
          </p:nvSpPr>
          <p:spPr>
            <a:xfrm>
              <a:off x="4479884" y="4022745"/>
              <a:ext cx="2300559" cy="49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Translate Server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70630C-6F00-4F78-9762-08112AE2FB6A}"/>
                </a:ext>
              </a:extLst>
            </p:cNvPr>
            <p:cNvSpPr/>
            <p:nvPr/>
          </p:nvSpPr>
          <p:spPr>
            <a:xfrm>
              <a:off x="4059547" y="3801187"/>
              <a:ext cx="2926611" cy="11500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54EE65-F11E-4688-B3A7-C203481067EE}"/>
                </a:ext>
              </a:extLst>
            </p:cNvPr>
            <p:cNvSpPr/>
            <p:nvPr/>
          </p:nvSpPr>
          <p:spPr>
            <a:xfrm>
              <a:off x="4366547" y="4131110"/>
              <a:ext cx="2300559" cy="49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Translate Server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15B10D-3D12-485D-B0EB-21905C866C8F}"/>
                </a:ext>
              </a:extLst>
            </p:cNvPr>
            <p:cNvSpPr/>
            <p:nvPr/>
          </p:nvSpPr>
          <p:spPr>
            <a:xfrm>
              <a:off x="4253209" y="4239476"/>
              <a:ext cx="2300559" cy="49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 번역기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91F3A34-032F-4EB0-89D4-66B6054BCF0E}"/>
                </a:ext>
              </a:extLst>
            </p:cNvPr>
            <p:cNvCxnSpPr/>
            <p:nvPr/>
          </p:nvCxnSpPr>
          <p:spPr>
            <a:xfrm>
              <a:off x="5485580" y="3032118"/>
              <a:ext cx="0" cy="6233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DC38013-5E6D-4783-A5C4-38F0A4EF3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5073" y="5047861"/>
              <a:ext cx="964715" cy="6066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ECBF4A-AD86-426F-AAC5-7E648C0E6B8C}"/>
                </a:ext>
              </a:extLst>
            </p:cNvPr>
            <p:cNvSpPr/>
            <p:nvPr/>
          </p:nvSpPr>
          <p:spPr>
            <a:xfrm>
              <a:off x="659756" y="304800"/>
              <a:ext cx="3599397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MVC Pattern(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기본 웹사이트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)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74B74E-31A3-49A3-A87E-DDF372D07682}"/>
                </a:ext>
              </a:extLst>
            </p:cNvPr>
            <p:cNvSpPr/>
            <p:nvPr/>
          </p:nvSpPr>
          <p:spPr>
            <a:xfrm>
              <a:off x="2558659" y="5748725"/>
              <a:ext cx="2523928" cy="8604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94973E-D21D-4FC9-B680-9E48A9BEBEF0}"/>
                </a:ext>
              </a:extLst>
            </p:cNvPr>
            <p:cNvSpPr/>
            <p:nvPr/>
          </p:nvSpPr>
          <p:spPr>
            <a:xfrm>
              <a:off x="1108792" y="2242725"/>
              <a:ext cx="2300559" cy="621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유저 인터페이스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C9FC28A-265D-4354-980E-4761DD760AAA}"/>
                </a:ext>
              </a:extLst>
            </p:cNvPr>
            <p:cNvSpPr/>
            <p:nvPr/>
          </p:nvSpPr>
          <p:spPr>
            <a:xfrm>
              <a:off x="4355845" y="2242725"/>
              <a:ext cx="2300559" cy="631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Local Video</a:t>
              </a:r>
            </a:p>
            <a:p>
              <a:pPr algn="ctr"/>
              <a:r>
                <a:rPr lang="ko-KR" altLang="en-US" dirty="0"/>
                <a:t>번역</a:t>
              </a:r>
              <a:r>
                <a:rPr lang="en-US" altLang="ko-KR" dirty="0"/>
                <a:t> / </a:t>
              </a:r>
              <a:r>
                <a:rPr lang="ko-KR" altLang="en-US" dirty="0"/>
                <a:t>자막제공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73CDBAD-5AAE-4B26-B116-82DD9593EF26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20" y="2537596"/>
              <a:ext cx="5233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1AB6503-F908-48C2-A14C-C475F6013D8A}"/>
                </a:ext>
              </a:extLst>
            </p:cNvPr>
            <p:cNvCxnSpPr>
              <a:cxnSpLocks/>
            </p:cNvCxnSpPr>
            <p:nvPr/>
          </p:nvCxnSpPr>
          <p:spPr>
            <a:xfrm>
              <a:off x="2176325" y="2913930"/>
              <a:ext cx="0" cy="866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C8E3AC-EFA9-4FD6-970B-61C09724955F}"/>
                </a:ext>
              </a:extLst>
            </p:cNvPr>
            <p:cNvSpPr/>
            <p:nvPr/>
          </p:nvSpPr>
          <p:spPr>
            <a:xfrm>
              <a:off x="1108792" y="3950227"/>
              <a:ext cx="2300559" cy="827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  <a:r>
                <a:rPr lang="en-US" altLang="ko-KR" dirty="0"/>
                <a:t>, </a:t>
              </a:r>
              <a:r>
                <a:rPr lang="ko-KR" altLang="en-US" dirty="0"/>
                <a:t>가입</a:t>
              </a:r>
              <a:r>
                <a:rPr lang="en-US" altLang="ko-KR" dirty="0"/>
                <a:t>, </a:t>
              </a:r>
            </a:p>
            <a:p>
              <a:pPr algn="ctr"/>
              <a:r>
                <a:rPr lang="ko-KR" altLang="en-US" dirty="0"/>
                <a:t>마이페이지 등등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F1AA2FA-7E04-4D14-A72F-930A81AA103A}"/>
                </a:ext>
              </a:extLst>
            </p:cNvPr>
            <p:cNvCxnSpPr>
              <a:cxnSpLocks/>
            </p:cNvCxnSpPr>
            <p:nvPr/>
          </p:nvCxnSpPr>
          <p:spPr>
            <a:xfrm>
              <a:off x="2157664" y="4836037"/>
              <a:ext cx="1095499" cy="8184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C5256-4064-4119-9677-42C4D4E53B4E}"/>
                </a:ext>
              </a:extLst>
            </p:cNvPr>
            <p:cNvCxnSpPr>
              <a:cxnSpLocks/>
            </p:cNvCxnSpPr>
            <p:nvPr/>
          </p:nvCxnSpPr>
          <p:spPr>
            <a:xfrm>
              <a:off x="2176325" y="1794256"/>
              <a:ext cx="0" cy="3891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67929EF-9743-4C39-A0AD-407F3B305EBC}"/>
                </a:ext>
              </a:extLst>
            </p:cNvPr>
            <p:cNvCxnSpPr>
              <a:cxnSpLocks/>
            </p:cNvCxnSpPr>
            <p:nvPr/>
          </p:nvCxnSpPr>
          <p:spPr>
            <a:xfrm>
              <a:off x="3638939" y="1408922"/>
              <a:ext cx="1847461" cy="765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id="{B850BAC6-6B09-41CF-B5DD-CB7394EF446A}"/>
              </a:ext>
            </a:extLst>
          </p:cNvPr>
          <p:cNvSpPr/>
          <p:nvPr/>
        </p:nvSpPr>
        <p:spPr>
          <a:xfrm>
            <a:off x="270944" y="161549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시스템 구조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" y="894710"/>
            <a:ext cx="7359294" cy="3849034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3BB985E-CBA6-4E6D-86C5-00C28FE533A0}"/>
              </a:ext>
            </a:extLst>
          </p:cNvPr>
          <p:cNvSpPr/>
          <p:nvPr/>
        </p:nvSpPr>
        <p:spPr>
          <a:xfrm>
            <a:off x="270944" y="161549"/>
            <a:ext cx="4230718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 err="1">
                <a:solidFill>
                  <a:schemeClr val="bg1"/>
                </a:solidFill>
              </a:rPr>
              <a:t>메인화면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1</a:t>
            </a:r>
            <a:r>
              <a:rPr lang="en-US" altLang="ko-KR" b="1" i="1" dirty="0" smtClean="0">
                <a:solidFill>
                  <a:schemeClr val="bg1"/>
                </a:solidFill>
              </a:rPr>
              <a:t>) (</a:t>
            </a:r>
            <a:r>
              <a:rPr lang="ko-KR" altLang="en-US" b="1" i="1" dirty="0" err="1" smtClean="0">
                <a:solidFill>
                  <a:schemeClr val="bg1"/>
                </a:solidFill>
              </a:rPr>
              <a:t>비로그인시</a:t>
            </a:r>
            <a:r>
              <a:rPr lang="en-US" altLang="ko-KR" b="1" i="1" dirty="0" smtClean="0">
                <a:solidFill>
                  <a:schemeClr val="bg1"/>
                </a:solidFill>
              </a:rPr>
              <a:t>)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CA1F77A-3799-4167-998F-2D64463A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60378"/>
              </p:ext>
            </p:extLst>
          </p:nvPr>
        </p:nvGraphicFramePr>
        <p:xfrm>
          <a:off x="7924800" y="139149"/>
          <a:ext cx="4076700" cy="47841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튜토리얼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커뮤니티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6119523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6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메인 페이지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리다이렉트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4668614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7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자막 검색 옵션 선택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예정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세부항목 조정 필요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홍두표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08227483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8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페이지 언어 변경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페이지 언어 한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/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영 전환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61407476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9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비디오 업로드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드래그 앤 드롭 방식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드래그 해서 비디오를 업로드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41466282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10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비디오 업로드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파일 탐색기 방식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파일 탐색기를 통해 로컬 저장소 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검색으로 업로드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8890435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 페이지로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3388457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FF8CB-1970-44B1-8D98-3B811DC168FE}"/>
              </a:ext>
            </a:extLst>
          </p:cNvPr>
          <p:cNvSpPr/>
          <p:nvPr/>
        </p:nvSpPr>
        <p:spPr>
          <a:xfrm>
            <a:off x="1621929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52DBA2-DA0A-4776-9A9B-E86932A10FD3}"/>
              </a:ext>
            </a:extLst>
          </p:cNvPr>
          <p:cNvSpPr/>
          <p:nvPr/>
        </p:nvSpPr>
        <p:spPr>
          <a:xfrm>
            <a:off x="2457951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826F87-1A36-40A7-8658-F023F8E3A9A6}"/>
              </a:ext>
            </a:extLst>
          </p:cNvPr>
          <p:cNvSpPr/>
          <p:nvPr/>
        </p:nvSpPr>
        <p:spPr>
          <a:xfrm>
            <a:off x="6968991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4C324-FACA-4433-9AA2-B3DB2CDB4389}"/>
              </a:ext>
            </a:extLst>
          </p:cNvPr>
          <p:cNvSpPr/>
          <p:nvPr/>
        </p:nvSpPr>
        <p:spPr>
          <a:xfrm>
            <a:off x="4582843" y="2262576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01E32F-F1A1-47AA-9285-C9CB2B6AF136}"/>
              </a:ext>
            </a:extLst>
          </p:cNvPr>
          <p:cNvSpPr/>
          <p:nvPr/>
        </p:nvSpPr>
        <p:spPr>
          <a:xfrm>
            <a:off x="5321314" y="3252129"/>
            <a:ext cx="231074" cy="2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8F3C91-55EE-4056-8C18-0ACC4C032332}"/>
              </a:ext>
            </a:extLst>
          </p:cNvPr>
          <p:cNvSpPr/>
          <p:nvPr/>
        </p:nvSpPr>
        <p:spPr>
          <a:xfrm>
            <a:off x="5116815" y="978082"/>
            <a:ext cx="231074" cy="2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DFF8CB-1970-44B1-8D98-3B811DC168FE}"/>
              </a:ext>
            </a:extLst>
          </p:cNvPr>
          <p:cNvSpPr/>
          <p:nvPr/>
        </p:nvSpPr>
        <p:spPr>
          <a:xfrm>
            <a:off x="3872760" y="1096213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DFF8CB-1970-44B1-8D98-3B811DC168FE}"/>
              </a:ext>
            </a:extLst>
          </p:cNvPr>
          <p:cNvSpPr/>
          <p:nvPr/>
        </p:nvSpPr>
        <p:spPr>
          <a:xfrm>
            <a:off x="2123090" y="347013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027377" y="1934308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27377" y="4668716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923684D-39A9-4B4F-A7C5-B93D1665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62"/>
            <a:ext cx="7942217" cy="3900430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3BB985E-CBA6-4E6D-86C5-00C28FE533A0}"/>
              </a:ext>
            </a:extLst>
          </p:cNvPr>
          <p:cNvSpPr/>
          <p:nvPr/>
        </p:nvSpPr>
        <p:spPr>
          <a:xfrm>
            <a:off x="270943" y="161549"/>
            <a:ext cx="3940571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 err="1">
                <a:solidFill>
                  <a:schemeClr val="bg1"/>
                </a:solidFill>
              </a:rPr>
              <a:t>메인화면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</a:rPr>
              <a:t>1-1) (</a:t>
            </a:r>
            <a:r>
              <a:rPr lang="ko-KR" altLang="en-US" b="1" i="1" dirty="0" smtClean="0">
                <a:solidFill>
                  <a:schemeClr val="bg1"/>
                </a:solidFill>
              </a:rPr>
              <a:t>로그인시</a:t>
            </a:r>
            <a:r>
              <a:rPr lang="en-US" altLang="ko-KR" b="1" i="1" dirty="0" smtClean="0">
                <a:solidFill>
                  <a:schemeClr val="bg1"/>
                </a:solidFill>
              </a:rPr>
              <a:t>)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ED8A95-C6C7-470A-A979-495E66E9109B}"/>
              </a:ext>
            </a:extLst>
          </p:cNvPr>
          <p:cNvSpPr/>
          <p:nvPr/>
        </p:nvSpPr>
        <p:spPr>
          <a:xfrm>
            <a:off x="446272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CA1F77A-3799-4167-998F-2D64463A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25533"/>
              </p:ext>
            </p:extLst>
          </p:nvPr>
        </p:nvGraphicFramePr>
        <p:xfrm>
          <a:off x="7924800" y="139149"/>
          <a:ext cx="4172223" cy="63454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메인 햄버거 바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사이드바  확장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/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축소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김도연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튜토리얼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내 프로젝트 페이지 이동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838755908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커뮤니티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6119523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5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마이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89730085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6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메인 페이지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리다이렉트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4668614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7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자막 검색 옵션 선택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예정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세부항목 조정 필요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08227483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8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페이지 언어 변경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페이지 언어 한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/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영 전환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61407476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9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비디오 업로드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드래그 앤 드롭 방식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드래그 해서 비디오를 업로드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41466282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10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비디오 업로드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파일 탐색기 방식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파일 탐색기를 통해 로컬 저장소 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검색으로 업로드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8890435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로그아웃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김도연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3388457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0B36E-5ED8-4F66-8084-8F1ED3AB9FD1}"/>
              </a:ext>
            </a:extLst>
          </p:cNvPr>
          <p:cNvSpPr/>
          <p:nvPr/>
        </p:nvSpPr>
        <p:spPr>
          <a:xfrm>
            <a:off x="446272" y="1531055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EC1D9-FE35-42D3-8395-121842062A83}"/>
              </a:ext>
            </a:extLst>
          </p:cNvPr>
          <p:cNvSpPr/>
          <p:nvPr/>
        </p:nvSpPr>
        <p:spPr>
          <a:xfrm>
            <a:off x="446272" y="1861981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AB6375-A034-40DD-B122-DD2E3377AB44}"/>
              </a:ext>
            </a:extLst>
          </p:cNvPr>
          <p:cNvSpPr/>
          <p:nvPr/>
        </p:nvSpPr>
        <p:spPr>
          <a:xfrm>
            <a:off x="446272" y="2184199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0984A-F2B7-4A70-8B61-37E22D54522E}"/>
              </a:ext>
            </a:extLst>
          </p:cNvPr>
          <p:cNvSpPr/>
          <p:nvPr/>
        </p:nvSpPr>
        <p:spPr>
          <a:xfrm>
            <a:off x="446272" y="253254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FF8CB-1970-44B1-8D98-3B811DC168FE}"/>
              </a:ext>
            </a:extLst>
          </p:cNvPr>
          <p:cNvSpPr/>
          <p:nvPr/>
        </p:nvSpPr>
        <p:spPr>
          <a:xfrm>
            <a:off x="1621929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52DBA2-DA0A-4776-9A9B-E86932A10FD3}"/>
              </a:ext>
            </a:extLst>
          </p:cNvPr>
          <p:cNvSpPr/>
          <p:nvPr/>
        </p:nvSpPr>
        <p:spPr>
          <a:xfrm>
            <a:off x="2457951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826F87-1A36-40A7-8658-F023F8E3A9A6}"/>
              </a:ext>
            </a:extLst>
          </p:cNvPr>
          <p:cNvSpPr/>
          <p:nvPr/>
        </p:nvSpPr>
        <p:spPr>
          <a:xfrm>
            <a:off x="6968991" y="1034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4C324-FACA-4433-9AA2-B3DB2CDB4389}"/>
              </a:ext>
            </a:extLst>
          </p:cNvPr>
          <p:cNvSpPr/>
          <p:nvPr/>
        </p:nvSpPr>
        <p:spPr>
          <a:xfrm>
            <a:off x="4582843" y="2262576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01E32F-F1A1-47AA-9285-C9CB2B6AF136}"/>
              </a:ext>
            </a:extLst>
          </p:cNvPr>
          <p:cNvSpPr/>
          <p:nvPr/>
        </p:nvSpPr>
        <p:spPr>
          <a:xfrm>
            <a:off x="5321314" y="3252129"/>
            <a:ext cx="231074" cy="2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8027377" y="826478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27377" y="1019908"/>
            <a:ext cx="22684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EA93F57-9CC0-4B7D-A28D-F441E98B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11" r="81666"/>
          <a:stretch/>
        </p:blipFill>
        <p:spPr>
          <a:xfrm>
            <a:off x="111894" y="4104708"/>
            <a:ext cx="844062" cy="47855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01E32F-F1A1-47AA-9285-C9CB2B6AF136}"/>
              </a:ext>
            </a:extLst>
          </p:cNvPr>
          <p:cNvSpPr/>
          <p:nvPr/>
        </p:nvSpPr>
        <p:spPr>
          <a:xfrm>
            <a:off x="230568" y="4272036"/>
            <a:ext cx="231074" cy="2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11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5108331" y="1072662"/>
            <a:ext cx="1776046" cy="325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8027377" y="6233747"/>
            <a:ext cx="22684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27377" y="3508132"/>
            <a:ext cx="22684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9445F439-CF0C-4806-B276-20BB5F073826}"/>
              </a:ext>
            </a:extLst>
          </p:cNvPr>
          <p:cNvSpPr/>
          <p:nvPr/>
        </p:nvSpPr>
        <p:spPr>
          <a:xfrm>
            <a:off x="270944" y="161549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 err="1">
                <a:solidFill>
                  <a:schemeClr val="bg1"/>
                </a:solidFill>
              </a:rPr>
              <a:t>메인화면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19" name="모서리가 둥근 직사각형 5">
            <a:extLst>
              <a:ext uri="{FF2B5EF4-FFF2-40B4-BE49-F238E27FC236}">
                <a16:creationId xmlns:a16="http://schemas.microsoft.com/office/drawing/2014/main" id="{30502C77-534C-44FF-99C9-8CC7C37A3BF5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>
                <a:solidFill>
                  <a:schemeClr val="bg1"/>
                </a:solidFill>
              </a:rPr>
              <a:t>자막선택 </a:t>
            </a:r>
            <a:r>
              <a:rPr lang="ko-KR" altLang="en-US" b="1" i="1" dirty="0" err="1">
                <a:solidFill>
                  <a:schemeClr val="bg1"/>
                </a:solidFill>
              </a:rPr>
              <a:t>모달창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2)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8ACE53F-DD0B-4843-8BB4-1B41BCC6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898"/>
            <a:ext cx="7810500" cy="383472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5F3BF-3356-4882-AF7C-36429663BBB1}"/>
              </a:ext>
            </a:extLst>
          </p:cNvPr>
          <p:cNvSpPr/>
          <p:nvPr/>
        </p:nvSpPr>
        <p:spPr>
          <a:xfrm>
            <a:off x="3741922" y="273011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07DED7-1040-4BB9-974B-AF2260892F02}"/>
              </a:ext>
            </a:extLst>
          </p:cNvPr>
          <p:cNvSpPr/>
          <p:nvPr/>
        </p:nvSpPr>
        <p:spPr>
          <a:xfrm>
            <a:off x="3446647" y="364451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35" name="표 7">
            <a:extLst>
              <a:ext uri="{FF2B5EF4-FFF2-40B4-BE49-F238E27FC236}">
                <a16:creationId xmlns:a16="http://schemas.microsoft.com/office/drawing/2014/main" id="{F4D561ED-B2FB-4256-BEC3-0DA80D68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8756"/>
              </p:ext>
            </p:extLst>
          </p:nvPr>
        </p:nvGraphicFramePr>
        <p:xfrm>
          <a:off x="7924800" y="139149"/>
          <a:ext cx="4172223" cy="15613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업로드 언어 </a:t>
                      </a: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선택</a:t>
                      </a:r>
                      <a:r>
                        <a:rPr lang="en-US" altLang="ko-KR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(front / back)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클릭시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음성파일 언어와 자막 언어 선택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확인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/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취소 버튼 생성 필요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EC3CA49-A346-4425-9065-F5C53572625F}"/>
              </a:ext>
            </a:extLst>
          </p:cNvPr>
          <p:cNvSpPr/>
          <p:nvPr/>
        </p:nvSpPr>
        <p:spPr>
          <a:xfrm>
            <a:off x="270944" y="161549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 err="1">
                <a:solidFill>
                  <a:schemeClr val="bg1"/>
                </a:solidFill>
              </a:rPr>
              <a:t>메인화면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CDB936BD-0FED-4505-A0AA-699CEEC401FB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번역 </a:t>
            </a:r>
            <a:r>
              <a:rPr lang="ko-KR" altLang="en-US" b="1" i="1" dirty="0" err="1">
                <a:solidFill>
                  <a:schemeClr val="bg1"/>
                </a:solidFill>
              </a:rPr>
              <a:t>렌딩페이지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3)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08645FF5-1D2F-4CCA-A912-F9F16052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59537"/>
              </p:ext>
            </p:extLst>
          </p:nvPr>
        </p:nvGraphicFramePr>
        <p:xfrm>
          <a:off x="7924800" y="139149"/>
          <a:ext cx="4172223" cy="49125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업로드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progress bar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구현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백엔드와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원활한 연동 필요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홍두표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업로드 과정 출력 구현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백엔드와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원활한 연동 필요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홍두표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비디오를 음성으로 변환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en-US" altLang="ko-KR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ffmpeg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를 사용해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client web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에서 음성 추출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21666906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백엔드로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음성파일 전송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File stream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전송방식 혹은 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Cloud Storage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전송방식 중 선택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41291252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5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음성을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Text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 변환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STT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를 통한 음성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text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변환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0651834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6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Text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를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target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언어로 번역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파파고를 통해 번역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644693204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7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Smi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파일 생성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타임스탬프와 문장 구성 양식에 맞게 재구성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최적의 번역결과를 도출하는 문장 구성 양식에 대한 알고리즘 필요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(ex.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단어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10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개씩 끊는다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홍두표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5888175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F235C1A-CB09-4447-A182-1BC95A5D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801"/>
            <a:ext cx="7915275" cy="3856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487AA-F955-4C73-8CE1-075D82D786F4}"/>
              </a:ext>
            </a:extLst>
          </p:cNvPr>
          <p:cNvSpPr/>
          <p:nvPr/>
        </p:nvSpPr>
        <p:spPr>
          <a:xfrm>
            <a:off x="1141597" y="33587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6F65D-2834-46CC-9FD0-787C92FB87F9}"/>
              </a:ext>
            </a:extLst>
          </p:cNvPr>
          <p:cNvSpPr/>
          <p:nvPr/>
        </p:nvSpPr>
        <p:spPr>
          <a:xfrm>
            <a:off x="5294497" y="15299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2801A-18B2-43BC-9F11-69576B5F618B}"/>
              </a:ext>
            </a:extLst>
          </p:cNvPr>
          <p:cNvSpPr/>
          <p:nvPr/>
        </p:nvSpPr>
        <p:spPr>
          <a:xfrm>
            <a:off x="342900" y="5172075"/>
            <a:ext cx="18478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web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비디오 </a:t>
            </a:r>
            <a:r>
              <a:rPr lang="en-US" altLang="ko-KR" dirty="0"/>
              <a:t>-&gt; </a:t>
            </a:r>
            <a:r>
              <a:rPr lang="ko-KR" altLang="en-US" dirty="0"/>
              <a:t>음성 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D716EA-E5C6-44DA-9296-34281171BF4E}"/>
              </a:ext>
            </a:extLst>
          </p:cNvPr>
          <p:cNvSpPr/>
          <p:nvPr/>
        </p:nvSpPr>
        <p:spPr>
          <a:xfrm>
            <a:off x="3752849" y="5172075"/>
            <a:ext cx="4114801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Backend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음성 </a:t>
            </a:r>
            <a:r>
              <a:rPr lang="en-US" altLang="ko-KR" dirty="0"/>
              <a:t>-&gt; 1</a:t>
            </a:r>
            <a:r>
              <a:rPr lang="ko-KR" altLang="en-US" dirty="0"/>
              <a:t>차</a:t>
            </a:r>
            <a:r>
              <a:rPr lang="en-US" altLang="ko-KR" dirty="0"/>
              <a:t>text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text -&gt; </a:t>
            </a:r>
            <a:r>
              <a:rPr lang="ko-KR" altLang="en-US" dirty="0"/>
              <a:t>번역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번역 결과를 </a:t>
            </a:r>
            <a:r>
              <a:rPr lang="en-US" altLang="ko-KR" dirty="0"/>
              <a:t>-&gt; </a:t>
            </a:r>
            <a:r>
              <a:rPr lang="en-US" altLang="ko-KR" dirty="0" err="1"/>
              <a:t>smi</a:t>
            </a:r>
            <a:r>
              <a:rPr lang="en-US" altLang="ko-KR" dirty="0"/>
              <a:t> </a:t>
            </a:r>
            <a:r>
              <a:rPr lang="ko-KR" altLang="en-US" dirty="0"/>
              <a:t>파일로 재구성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93C48D5-F4BC-4D95-9620-1EB0E9A399AD}"/>
              </a:ext>
            </a:extLst>
          </p:cNvPr>
          <p:cNvSpPr/>
          <p:nvPr/>
        </p:nvSpPr>
        <p:spPr>
          <a:xfrm>
            <a:off x="2466975" y="5381625"/>
            <a:ext cx="962589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전송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B53C747C-2E55-4F76-AE6E-D7382022A940}"/>
              </a:ext>
            </a:extLst>
          </p:cNvPr>
          <p:cNvSpPr/>
          <p:nvPr/>
        </p:nvSpPr>
        <p:spPr>
          <a:xfrm>
            <a:off x="1819275" y="6200775"/>
            <a:ext cx="2533650" cy="466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진행과정 통신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B0B33-F0FB-451C-9FA6-6B9A21D70A80}"/>
              </a:ext>
            </a:extLst>
          </p:cNvPr>
          <p:cNvSpPr/>
          <p:nvPr/>
        </p:nvSpPr>
        <p:spPr>
          <a:xfrm>
            <a:off x="455797" y="527329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620733-A344-4449-832F-0DAB9D287696}"/>
              </a:ext>
            </a:extLst>
          </p:cNvPr>
          <p:cNvSpPr/>
          <p:nvPr/>
        </p:nvSpPr>
        <p:spPr>
          <a:xfrm>
            <a:off x="2446522" y="53018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FBFD5B-E406-4EB9-8626-0F839BE5EE8A}"/>
              </a:ext>
            </a:extLst>
          </p:cNvPr>
          <p:cNvSpPr/>
          <p:nvPr/>
        </p:nvSpPr>
        <p:spPr>
          <a:xfrm>
            <a:off x="3732397" y="509231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3D8388-5526-4D26-9C00-9E34131178A4}"/>
              </a:ext>
            </a:extLst>
          </p:cNvPr>
          <p:cNvSpPr/>
          <p:nvPr/>
        </p:nvSpPr>
        <p:spPr>
          <a:xfrm>
            <a:off x="3732397" y="544474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D6352C-B41A-409C-810F-73E39E4043DF}"/>
              </a:ext>
            </a:extLst>
          </p:cNvPr>
          <p:cNvSpPr/>
          <p:nvPr/>
        </p:nvSpPr>
        <p:spPr>
          <a:xfrm>
            <a:off x="3732397" y="578764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4DDEB6-5E73-4001-86E0-55E78D4BDBDE}"/>
              </a:ext>
            </a:extLst>
          </p:cNvPr>
          <p:cNvSpPr/>
          <p:nvPr/>
        </p:nvSpPr>
        <p:spPr>
          <a:xfrm>
            <a:off x="1741672" y="623531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3360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8FA86F6-30FA-4796-B9DE-46E170A33A71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번역 결과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38FFA-9D5D-4861-8E0C-9CC7B569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3298"/>
            <a:ext cx="7562850" cy="3756182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2305B6A-7DA4-4B5A-A58D-56DDE6510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3299"/>
              </p:ext>
            </p:extLst>
          </p:nvPr>
        </p:nvGraphicFramePr>
        <p:xfrm>
          <a:off x="7924800" y="139149"/>
          <a:ext cx="4172223" cy="364307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자막파일 결합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클라이언트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web &lt;video&gt;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에 자막파일 추가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김광남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썸네일 출력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해당 타임스탬프의 영상 썸네일 출력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원문 자막 출력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입력된 음성의 원문 자막 출력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8590286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4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번역 자막 출력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번역을 완료한 자막 출력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5701560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5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번역 자막 수정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번역자막을 사용자가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수정가능하게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함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133266339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6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사용자 편집 자막 제출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사용자가 편집한 자막을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DB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에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update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보류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993806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F75A6D9-F0DF-4D3A-9D2D-4EDA23309684}"/>
              </a:ext>
            </a:extLst>
          </p:cNvPr>
          <p:cNvSpPr/>
          <p:nvPr/>
        </p:nvSpPr>
        <p:spPr>
          <a:xfrm>
            <a:off x="741547" y="184429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FD4AB4-9D49-46DA-BB2E-8C718DF36EEC}"/>
              </a:ext>
            </a:extLst>
          </p:cNvPr>
          <p:cNvSpPr/>
          <p:nvPr/>
        </p:nvSpPr>
        <p:spPr>
          <a:xfrm>
            <a:off x="3827647" y="18347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D29F73-62FD-4F46-8454-818BF8D28886}"/>
              </a:ext>
            </a:extLst>
          </p:cNvPr>
          <p:cNvSpPr/>
          <p:nvPr/>
        </p:nvSpPr>
        <p:spPr>
          <a:xfrm>
            <a:off x="4113397" y="18347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97DEF-A06C-4D4B-B96F-13C3C5BC05DA}"/>
              </a:ext>
            </a:extLst>
          </p:cNvPr>
          <p:cNvSpPr/>
          <p:nvPr/>
        </p:nvSpPr>
        <p:spPr>
          <a:xfrm>
            <a:off x="4113397" y="20252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00AC6E-FB38-4B62-914B-91A0AC1F07D3}"/>
              </a:ext>
            </a:extLst>
          </p:cNvPr>
          <p:cNvSpPr/>
          <p:nvPr/>
        </p:nvSpPr>
        <p:spPr>
          <a:xfrm>
            <a:off x="4370572" y="20252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45D3B4-EB31-4867-89A4-55F98CF9D062}"/>
              </a:ext>
            </a:extLst>
          </p:cNvPr>
          <p:cNvSpPr/>
          <p:nvPr/>
        </p:nvSpPr>
        <p:spPr>
          <a:xfrm>
            <a:off x="6770872" y="40826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663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598B1-DD89-41EC-AC54-262109C9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11E69-DA94-4975-88DA-F9A3614E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0C42D-7D71-4418-8513-2F0BF44E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7610475" cy="3713422"/>
          </a:xfrm>
          <a:prstGeom prst="rect">
            <a:avLst/>
          </a:prstGeom>
        </p:spPr>
      </p:pic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A03195F-A775-48C7-A821-5C6C81F5C889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로그인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5)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35C5C21-8B8D-4D57-A18D-80B28F82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90689"/>
              </p:ext>
            </p:extLst>
          </p:nvPr>
        </p:nvGraphicFramePr>
        <p:xfrm>
          <a:off x="7924800" y="139149"/>
          <a:ext cx="4172223" cy="20817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</a:t>
                      </a:r>
                      <a:r>
                        <a:rPr lang="en-US" altLang="ko-KR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(front / back)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토큰을 이용한 로그인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이진석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김도연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구글 </a:t>
                      </a:r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로그인</a:t>
                      </a:r>
                      <a:r>
                        <a:rPr lang="en-US" altLang="ko-KR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(front / back)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소셜로그인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 기능 구현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이진석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김도연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회원가입 페이지 이동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8590286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E710A91-5DC2-4B79-99EE-661FF2C20CD2}"/>
              </a:ext>
            </a:extLst>
          </p:cNvPr>
          <p:cNvSpPr/>
          <p:nvPr/>
        </p:nvSpPr>
        <p:spPr>
          <a:xfrm>
            <a:off x="3132322" y="277409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9DD14-685E-4770-8648-FB01C34C8E72}"/>
              </a:ext>
            </a:extLst>
          </p:cNvPr>
          <p:cNvSpPr/>
          <p:nvPr/>
        </p:nvSpPr>
        <p:spPr>
          <a:xfrm>
            <a:off x="3103747" y="3244467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E11A0F-77A1-4274-886F-128D9E50ACDC}"/>
              </a:ext>
            </a:extLst>
          </p:cNvPr>
          <p:cNvSpPr/>
          <p:nvPr/>
        </p:nvSpPr>
        <p:spPr>
          <a:xfrm>
            <a:off x="4351522" y="3634992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4594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A9F5CD2D-DBB8-44BF-9B83-DD93340C900F}"/>
              </a:ext>
            </a:extLst>
          </p:cNvPr>
          <p:cNvSpPr/>
          <p:nvPr/>
        </p:nvSpPr>
        <p:spPr>
          <a:xfrm>
            <a:off x="270944" y="161549"/>
            <a:ext cx="4510606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schemeClr val="bg1"/>
                </a:solidFill>
              </a:rPr>
              <a:t>회원가입 페이지 </a:t>
            </a:r>
            <a:r>
              <a:rPr lang="en-US" altLang="ko-KR" b="1" i="1" dirty="0">
                <a:solidFill>
                  <a:schemeClr val="bg1"/>
                </a:solidFill>
              </a:rPr>
              <a:t>(page</a:t>
            </a:r>
            <a:r>
              <a:rPr lang="ko-KR" altLang="en-US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>
                <a:solidFill>
                  <a:schemeClr val="bg1"/>
                </a:solidFill>
              </a:rPr>
              <a:t>6)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09E0D5-DCF6-4459-B1C1-1BE4F710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66248"/>
              </p:ext>
            </p:extLst>
          </p:nvPr>
        </p:nvGraphicFramePr>
        <p:xfrm>
          <a:off x="7924800" y="139149"/>
          <a:ext cx="4172223" cy="30136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9285">
                  <a:extLst>
                    <a:ext uri="{9D8B030D-6E8A-4147-A177-3AD203B41FA5}">
                      <a16:colId xmlns:a16="http://schemas.microsoft.com/office/drawing/2014/main" val="1094237622"/>
                    </a:ext>
                  </a:extLst>
                </a:gridCol>
                <a:gridCol w="3045415">
                  <a:extLst>
                    <a:ext uri="{9D8B030D-6E8A-4147-A177-3AD203B41FA5}">
                      <a16:colId xmlns:a16="http://schemas.microsoft.com/office/drawing/2014/main" val="2141363790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174142099"/>
                    </a:ext>
                  </a:extLst>
                </a:gridCol>
              </a:tblGrid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#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기 능 내 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담당자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64727610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1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회원가입 제약조건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아이디 중복검사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아이디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email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형식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아이디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email 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인증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비밀번호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8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자리 이상 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영문 특수문자 숫자포함</a:t>
                      </a:r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약관동의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홍지선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74189191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2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약관 출력 페이지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이진석</a:t>
                      </a:r>
                      <a:endParaRPr lang="en-US" altLang="ko-KR" sz="1200" b="0" dirty="0" smtClean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54422497"/>
                  </a:ext>
                </a:extLst>
              </a:tr>
              <a:tr h="520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3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가입하기 페이지 이동</a:t>
                      </a:r>
                      <a:endParaRPr lang="en-US" altLang="ko-KR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제약조건 미달 시 페이지에 해당 데이터 박스 하이라이트 및 원인 표시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Noto Sans Mono CJK TC Bold" panose="020B0800000000000000" pitchFamily="34" charset="-127"/>
                          <a:ea typeface="Noto Sans Mono CJK TC Bold" panose="020B0800000000000000" pitchFamily="34" charset="-127"/>
                        </a:rPr>
                        <a:t>김도연</a:t>
                      </a:r>
                      <a:endParaRPr lang="ko-KR" altLang="en-US" sz="1200" b="0" dirty="0">
                        <a:latin typeface="Noto Sans Mono CJK TC Bold" panose="020B0800000000000000" pitchFamily="34" charset="-127"/>
                        <a:ea typeface="Noto Sans Mono CJK TC Bold" panose="020B0800000000000000" pitchFamily="34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8590286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5AD02BC-58E9-4275-83E0-BB8BD936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4" y="751525"/>
            <a:ext cx="7561647" cy="36871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0CABC6-31B5-489A-A81B-5F70889376B4}"/>
              </a:ext>
            </a:extLst>
          </p:cNvPr>
          <p:cNvSpPr/>
          <p:nvPr/>
        </p:nvSpPr>
        <p:spPr>
          <a:xfrm>
            <a:off x="3322822" y="21073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C6EB8-60B9-4E9A-8ED4-2124A1AC9872}"/>
              </a:ext>
            </a:extLst>
          </p:cNvPr>
          <p:cNvSpPr/>
          <p:nvPr/>
        </p:nvSpPr>
        <p:spPr>
          <a:xfrm>
            <a:off x="3322822" y="32503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CC8AC-65A3-459F-AD26-5B1D53B8E34E}"/>
              </a:ext>
            </a:extLst>
          </p:cNvPr>
          <p:cNvSpPr/>
          <p:nvPr/>
        </p:nvSpPr>
        <p:spPr>
          <a:xfrm>
            <a:off x="3913372" y="3440844"/>
            <a:ext cx="175307" cy="184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27377" y="2277208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027377" y="2672862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027377" y="2822331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027377" y="3024554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920</Words>
  <Application>Microsoft Office PowerPoint</Application>
  <PresentationFormat>와이드스크린</PresentationFormat>
  <Paragraphs>367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 Sans Mono CJK TC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광남 김</dc:creator>
  <cp:lastModifiedBy>multicampus</cp:lastModifiedBy>
  <cp:revision>16</cp:revision>
  <dcterms:created xsi:type="dcterms:W3CDTF">2020-07-27T05:55:21Z</dcterms:created>
  <dcterms:modified xsi:type="dcterms:W3CDTF">2020-07-28T02:06:34Z</dcterms:modified>
</cp:coreProperties>
</file>