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F247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7A55-BDC9-4930-B9B6-303FC36C7D63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CB5B-C65C-4D2D-A605-FAA23119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02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7A55-BDC9-4930-B9B6-303FC36C7D63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CB5B-C65C-4D2D-A605-FAA23119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18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7A55-BDC9-4930-B9B6-303FC36C7D63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CB5B-C65C-4D2D-A605-FAA23119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19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7A55-BDC9-4930-B9B6-303FC36C7D63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CB5B-C65C-4D2D-A605-FAA23119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3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7A55-BDC9-4930-B9B6-303FC36C7D63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CB5B-C65C-4D2D-A605-FAA23119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55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7A55-BDC9-4930-B9B6-303FC36C7D63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CB5B-C65C-4D2D-A605-FAA23119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37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7A55-BDC9-4930-B9B6-303FC36C7D63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CB5B-C65C-4D2D-A605-FAA23119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06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7A55-BDC9-4930-B9B6-303FC36C7D63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CB5B-C65C-4D2D-A605-FAA23119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50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7A55-BDC9-4930-B9B6-303FC36C7D63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CB5B-C65C-4D2D-A605-FAA23119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34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7A55-BDC9-4930-B9B6-303FC36C7D63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CB5B-C65C-4D2D-A605-FAA23119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93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7A55-BDC9-4930-B9B6-303FC36C7D63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CB5B-C65C-4D2D-A605-FAA23119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68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17A55-BDC9-4930-B9B6-303FC36C7D63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DCB5B-C65C-4D2D-A605-FAA23119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05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666" y="403020"/>
            <a:ext cx="409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/>
              <a:t>크롬 </a:t>
            </a:r>
            <a:r>
              <a:rPr lang="ko-KR" altLang="en-US" b="1" spc="-150" dirty="0" err="1" smtClean="0"/>
              <a:t>익스텐션</a:t>
            </a:r>
            <a:r>
              <a:rPr lang="ko-KR" altLang="en-US" b="1" spc="-150" dirty="0" smtClean="0"/>
              <a:t> 설치 후 사용 상황 </a:t>
            </a:r>
            <a:endParaRPr lang="ko-KR" altLang="en-US" b="1" spc="-15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41" y="1206659"/>
            <a:ext cx="3132772" cy="1609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직사각형 8"/>
          <p:cNvSpPr/>
          <p:nvPr/>
        </p:nvSpPr>
        <p:spPr>
          <a:xfrm>
            <a:off x="943313" y="2890220"/>
            <a:ext cx="2204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pc="-150" dirty="0" smtClean="0"/>
              <a:t>1. </a:t>
            </a:r>
            <a:r>
              <a:rPr lang="ko-KR" altLang="en-US" spc="-150" dirty="0" smtClean="0"/>
              <a:t>크롬 </a:t>
            </a:r>
            <a:r>
              <a:rPr lang="ko-KR" altLang="en-US" spc="-150" dirty="0" err="1" smtClean="0"/>
              <a:t>웹스토어</a:t>
            </a:r>
            <a:r>
              <a:rPr lang="ko-KR" altLang="en-US" spc="-150" dirty="0" smtClean="0"/>
              <a:t> 접속</a:t>
            </a:r>
            <a:endParaRPr lang="ko-KR" altLang="en-US" spc="-15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824" y="1203714"/>
            <a:ext cx="2751185" cy="1612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직사각형 10"/>
          <p:cNvSpPr/>
          <p:nvPr/>
        </p:nvSpPr>
        <p:spPr>
          <a:xfrm>
            <a:off x="5040910" y="2890220"/>
            <a:ext cx="1744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pc="-150" dirty="0"/>
              <a:t>2</a:t>
            </a:r>
            <a:r>
              <a:rPr lang="en-US" altLang="ko-KR" spc="-150" dirty="0" smtClean="0"/>
              <a:t>. </a:t>
            </a:r>
            <a:r>
              <a:rPr lang="en-US" altLang="ko-KR" spc="-150" dirty="0" smtClean="0"/>
              <a:t>Translately </a:t>
            </a:r>
            <a:r>
              <a:rPr lang="ko-KR" altLang="en-US" spc="-150" dirty="0" smtClean="0"/>
              <a:t>검색</a:t>
            </a:r>
            <a:endParaRPr lang="ko-KR" altLang="en-US" spc="-150" dirty="0"/>
          </a:p>
        </p:txBody>
      </p:sp>
      <p:sp>
        <p:nvSpPr>
          <p:cNvPr id="12" name="오른쪽 화살표 11"/>
          <p:cNvSpPr/>
          <p:nvPr/>
        </p:nvSpPr>
        <p:spPr>
          <a:xfrm>
            <a:off x="3937774" y="1863394"/>
            <a:ext cx="529447" cy="38199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 rot="21377845">
            <a:off x="5363186" y="1652623"/>
            <a:ext cx="1819599" cy="658302"/>
          </a:xfrm>
          <a:prstGeom prst="triangle">
            <a:avLst>
              <a:gd name="adj" fmla="val 11701"/>
            </a:avLst>
          </a:prstGeom>
          <a:solidFill>
            <a:schemeClr val="bg1">
              <a:lumMod val="5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l="3746" t="13263" r="1742" b="11130"/>
          <a:stretch/>
        </p:blipFill>
        <p:spPr>
          <a:xfrm>
            <a:off x="5309720" y="2245385"/>
            <a:ext cx="2046025" cy="47979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0778" y="3979594"/>
            <a:ext cx="2790825" cy="1790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직사각형 15"/>
          <p:cNvSpPr/>
          <p:nvPr/>
        </p:nvSpPr>
        <p:spPr>
          <a:xfrm>
            <a:off x="9697984" y="4535192"/>
            <a:ext cx="547461" cy="5404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761238" y="4552415"/>
            <a:ext cx="445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300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</a:t>
            </a:r>
            <a:endParaRPr lang="ko-KR" altLang="en-US" sz="2800" spc="300" dirty="0">
              <a:ln w="762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6"/>
          <a:srcRect l="2674" r="5454"/>
          <a:stretch/>
        </p:blipFill>
        <p:spPr>
          <a:xfrm>
            <a:off x="8282353" y="1160035"/>
            <a:ext cx="3157807" cy="16470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직사각형 20"/>
          <p:cNvSpPr/>
          <p:nvPr/>
        </p:nvSpPr>
        <p:spPr>
          <a:xfrm>
            <a:off x="8570961" y="6011434"/>
            <a:ext cx="26901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pc="-150" dirty="0" smtClean="0"/>
              <a:t>4. </a:t>
            </a:r>
            <a:r>
              <a:rPr lang="ko-KR" altLang="en-US" spc="-150" dirty="0" smtClean="0"/>
              <a:t>브라우저 우측 상단 클릭</a:t>
            </a:r>
            <a:endParaRPr lang="en-US" altLang="ko-KR" spc="-150" dirty="0" smtClean="0"/>
          </a:p>
          <a:p>
            <a:pPr algn="ctr"/>
            <a:r>
              <a:rPr lang="en-US" altLang="ko-KR" spc="-150" dirty="0" smtClean="0"/>
              <a:t>(</a:t>
            </a:r>
            <a:r>
              <a:rPr lang="ko-KR" altLang="en-US" spc="-150" dirty="0" err="1" smtClean="0"/>
              <a:t>익스텐션</a:t>
            </a:r>
            <a:r>
              <a:rPr lang="ko-KR" altLang="en-US" spc="-150" dirty="0" smtClean="0"/>
              <a:t> 활성화</a:t>
            </a:r>
            <a:r>
              <a:rPr lang="en-US" altLang="ko-KR" spc="-150" dirty="0" smtClean="0"/>
              <a:t>)</a:t>
            </a:r>
            <a:r>
              <a:rPr lang="ko-KR" altLang="en-US" spc="-150" dirty="0" smtClean="0"/>
              <a:t> </a:t>
            </a:r>
            <a:endParaRPr lang="ko-KR" altLang="en-US" spc="-150" dirty="0"/>
          </a:p>
        </p:txBody>
      </p:sp>
      <p:pic>
        <p:nvPicPr>
          <p:cNvPr id="1026" name="Picture 2" descr="손 커서 그림, 컴퓨터 마우스 포인터 커서 아이콘, 컴퓨터 마우스 ...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33" b="96196" l="10000" r="90000">
                        <a14:foregroundMark x1="37174" y1="20516" x2="37174" y2="20516"/>
                        <a14:foregroundMark x1="40326" y1="20924" x2="53913" y2="70924"/>
                        <a14:foregroundMark x1="55978" y1="51359" x2="58043" y2="74457"/>
                        <a14:foregroundMark x1="62935" y1="31793" x2="62935" y2="31793"/>
                        <a14:foregroundMark x1="50761" y1="27446" x2="52500" y2="33152"/>
                        <a14:foregroundMark x1="75435" y1="45380" x2="76848" y2="57880"/>
                        <a14:foregroundMark x1="29348" y1="61821" x2="29348" y2="618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096" y="1677541"/>
            <a:ext cx="709805" cy="56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오른쪽 화살표 24"/>
          <p:cNvSpPr/>
          <p:nvPr/>
        </p:nvSpPr>
        <p:spPr>
          <a:xfrm>
            <a:off x="7613866" y="1863393"/>
            <a:ext cx="529447" cy="38199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 rot="5400000">
            <a:off x="9663133" y="3418660"/>
            <a:ext cx="529447" cy="38199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823027" y="2890220"/>
            <a:ext cx="1790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pc="-150" dirty="0" smtClean="0"/>
              <a:t>3. Chrome</a:t>
            </a:r>
            <a:r>
              <a:rPr lang="ko-KR" altLang="en-US" spc="-150" dirty="0" smtClean="0"/>
              <a:t>에 추가</a:t>
            </a:r>
            <a:endParaRPr lang="ko-KR" altLang="en-US" spc="-150" dirty="0"/>
          </a:p>
        </p:txBody>
      </p:sp>
      <p:sp>
        <p:nvSpPr>
          <p:cNvPr id="28" name="직사각형 27"/>
          <p:cNvSpPr/>
          <p:nvPr/>
        </p:nvSpPr>
        <p:spPr>
          <a:xfrm>
            <a:off x="8660989" y="5286065"/>
            <a:ext cx="2610402" cy="416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Translately – </a:t>
            </a:r>
            <a:r>
              <a:rPr lang="ko-KR" altLang="en-US" sz="1400" dirty="0" smtClean="0">
                <a:solidFill>
                  <a:schemeClr val="tx1"/>
                </a:solidFill>
              </a:rPr>
              <a:t>비디오 자막 번역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9" name="Picture 2" descr="손 커서 그림, 컴퓨터 마우스 포인터 커서 아이콘, 컴퓨터 마우스 ...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33" b="96196" l="10000" r="90000">
                        <a14:foregroundMark x1="37174" y1="20516" x2="37174" y2="20516"/>
                        <a14:foregroundMark x1="40326" y1="20924" x2="53913" y2="70924"/>
                        <a14:foregroundMark x1="55978" y1="51359" x2="58043" y2="74457"/>
                        <a14:foregroundMark x1="62935" y1="31793" x2="62935" y2="31793"/>
                        <a14:foregroundMark x1="50761" y1="27446" x2="52500" y2="33152"/>
                        <a14:foregroundMark x1="75435" y1="45380" x2="76848" y2="57880"/>
                        <a14:foregroundMark x1="29348" y1="61821" x2="29348" y2="618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23152">
            <a:off x="9794894" y="4834752"/>
            <a:ext cx="709805" cy="56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2932" y="3883005"/>
            <a:ext cx="3453143" cy="2018842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966" y="3883005"/>
            <a:ext cx="3453143" cy="201884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10"/>
          <a:srcRect b="39387"/>
          <a:stretch/>
        </p:blipFill>
        <p:spPr>
          <a:xfrm>
            <a:off x="6428042" y="3979594"/>
            <a:ext cx="1364075" cy="1074958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6438202" y="4803865"/>
            <a:ext cx="251353" cy="25736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6000" rIns="0" bIns="36000">
            <a:spAutoFit/>
          </a:bodyPr>
          <a:lstStyle/>
          <a:p>
            <a:pPr algn="ctr"/>
            <a:r>
              <a:rPr lang="ko-KR" altLang="en-US" sz="600" dirty="0" smtClean="0"/>
              <a:t>언어 </a:t>
            </a:r>
            <a:endParaRPr lang="en-US" altLang="ko-KR" sz="600" dirty="0" smtClean="0"/>
          </a:p>
          <a:p>
            <a:pPr algn="ctr"/>
            <a:r>
              <a:rPr lang="ko-KR" altLang="en-US" sz="600" dirty="0" smtClean="0"/>
              <a:t>선택</a:t>
            </a:r>
            <a:endParaRPr lang="ko-KR" altLang="en-US" sz="600" dirty="0"/>
          </a:p>
        </p:txBody>
      </p:sp>
      <p:sp>
        <p:nvSpPr>
          <p:cNvPr id="36" name="직사각형 35"/>
          <p:cNvSpPr/>
          <p:nvPr/>
        </p:nvSpPr>
        <p:spPr>
          <a:xfrm>
            <a:off x="6438202" y="4268508"/>
            <a:ext cx="1024375" cy="16503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6000" rIns="0" bIns="36000">
            <a:spAutoFit/>
          </a:bodyPr>
          <a:lstStyle/>
          <a:p>
            <a:pPr algn="ctr"/>
            <a:r>
              <a:rPr lang="ko-KR" altLang="en-US" sz="600" dirty="0" smtClean="0"/>
              <a:t>비디오 자막 번역 플레이어</a:t>
            </a:r>
            <a:endParaRPr lang="ko-KR" altLang="en-US" sz="600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10"/>
          <a:srcRect l="39492" t="2608" r="39503" b="85598"/>
          <a:stretch/>
        </p:blipFill>
        <p:spPr>
          <a:xfrm>
            <a:off x="6907006" y="4019382"/>
            <a:ext cx="406146" cy="209169"/>
          </a:xfrm>
          <a:prstGeom prst="rect">
            <a:avLst/>
          </a:prstGeom>
        </p:spPr>
      </p:pic>
      <p:pic>
        <p:nvPicPr>
          <p:cNvPr id="38" name="Picture 2" descr="손 커서 그림, 컴퓨터 마우스 포인터 커서 아이콘, 컴퓨터 마우스 ...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33" b="96196" l="10000" r="90000">
                        <a14:foregroundMark x1="37174" y1="20516" x2="37174" y2="20516"/>
                        <a14:foregroundMark x1="40326" y1="20924" x2="53913" y2="70924"/>
                        <a14:foregroundMark x1="55978" y1="51359" x2="58043" y2="74457"/>
                        <a14:foregroundMark x1="62935" y1="31793" x2="62935" y2="31793"/>
                        <a14:foregroundMark x1="50761" y1="27446" x2="52500" y2="33152"/>
                        <a14:foregroundMark x1="75435" y1="45380" x2="76848" y2="57880"/>
                        <a14:foregroundMark x1="29348" y1="61821" x2="29348" y2="618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23152">
            <a:off x="6981033" y="4078879"/>
            <a:ext cx="709805" cy="56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5093981" y="6011434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pc="-150" dirty="0"/>
              <a:t>5</a:t>
            </a:r>
            <a:r>
              <a:rPr lang="en-US" altLang="ko-KR" spc="-150" dirty="0" smtClean="0"/>
              <a:t>. </a:t>
            </a:r>
            <a:r>
              <a:rPr lang="ko-KR" altLang="en-US" spc="-150" dirty="0" smtClean="0"/>
              <a:t>자막 번역 </a:t>
            </a:r>
            <a:r>
              <a:rPr lang="en-US" altLang="ko-KR" spc="-150" dirty="0" smtClean="0"/>
              <a:t>ON </a:t>
            </a:r>
            <a:r>
              <a:rPr lang="ko-KR" altLang="en-US" spc="-150" dirty="0" smtClean="0"/>
              <a:t>클릭</a:t>
            </a:r>
            <a:endParaRPr lang="ko-KR" altLang="en-US" spc="-150" dirty="0"/>
          </a:p>
        </p:txBody>
      </p:sp>
      <p:sp>
        <p:nvSpPr>
          <p:cNvPr id="41" name="직사각형 40"/>
          <p:cNvSpPr/>
          <p:nvPr/>
        </p:nvSpPr>
        <p:spPr>
          <a:xfrm>
            <a:off x="669204" y="6011434"/>
            <a:ext cx="2752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pc="-150" dirty="0" smtClean="0"/>
              <a:t>6. </a:t>
            </a:r>
            <a:r>
              <a:rPr lang="ko-KR" altLang="en-US" spc="-150" dirty="0" smtClean="0"/>
              <a:t>한국어 실시간 번역 시작 </a:t>
            </a:r>
            <a:endParaRPr lang="ko-KR" altLang="en-US" spc="-150" dirty="0"/>
          </a:p>
        </p:txBody>
      </p:sp>
      <p:sp>
        <p:nvSpPr>
          <p:cNvPr id="43" name="오른쪽 화살표 42"/>
          <p:cNvSpPr/>
          <p:nvPr/>
        </p:nvSpPr>
        <p:spPr>
          <a:xfrm flipH="1">
            <a:off x="7940826" y="4708860"/>
            <a:ext cx="529447" cy="38199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18966" y="3883005"/>
            <a:ext cx="3453143" cy="204740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 flipH="1">
            <a:off x="3839421" y="4708860"/>
            <a:ext cx="529447" cy="38199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888" y="3986656"/>
            <a:ext cx="3396470" cy="1633112"/>
          </a:xfrm>
          <a:prstGeom prst="rect">
            <a:avLst/>
          </a:prstGeom>
        </p:spPr>
      </p:pic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294214" y="5617228"/>
            <a:ext cx="3477895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CNN의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제이크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태퍼는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 도널드 트럼프 대통령이 의료 전문가의 의견을 듣고 좋은 모범을 보인 것을 거부한다고 말했습니다.</a:t>
            </a:r>
            <a:r>
              <a:rPr kumimoji="0" lang="ko-KR" altLang="ko-KR" sz="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 </a:t>
            </a:r>
            <a:endParaRPr kumimoji="0" lang="ko-KR" altLang="ko-KR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141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902" y="1422987"/>
            <a:ext cx="8665395" cy="405325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088103" y="2529547"/>
            <a:ext cx="547461" cy="5404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71677" y="2546770"/>
            <a:ext cx="445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300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</a:t>
            </a:r>
            <a:endParaRPr lang="ko-KR" altLang="en-US" sz="2800" spc="300" dirty="0">
              <a:ln w="762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9138" y="2529547"/>
            <a:ext cx="558158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spc="-150" dirty="0" smtClean="0"/>
              <a:t>Translately Extension – Video to Language</a:t>
            </a:r>
            <a:endParaRPr lang="ko-KR" altLang="en-US" sz="2200" spc="-150" dirty="0"/>
          </a:p>
        </p:txBody>
      </p:sp>
      <p:sp>
        <p:nvSpPr>
          <p:cNvPr id="8" name="직사각형 7"/>
          <p:cNvSpPr/>
          <p:nvPr/>
        </p:nvSpPr>
        <p:spPr>
          <a:xfrm>
            <a:off x="3305785" y="1994654"/>
            <a:ext cx="285001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400" spc="-150" dirty="0"/>
              <a:t>Translately Extension – Video to Language</a:t>
            </a:r>
            <a:endParaRPr lang="ko-KR" altLang="en-US" sz="1400" spc="-150" dirty="0"/>
          </a:p>
        </p:txBody>
      </p:sp>
      <p:sp>
        <p:nvSpPr>
          <p:cNvPr id="9" name="직사각형 8"/>
          <p:cNvSpPr/>
          <p:nvPr/>
        </p:nvSpPr>
        <p:spPr>
          <a:xfrm>
            <a:off x="3551144" y="4935798"/>
            <a:ext cx="356202" cy="35163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0" name="TextBox 9"/>
          <p:cNvSpPr txBox="1"/>
          <p:nvPr/>
        </p:nvSpPr>
        <p:spPr>
          <a:xfrm>
            <a:off x="3599693" y="4948880"/>
            <a:ext cx="289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300" dirty="0">
                <a:ln w="381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</a:t>
            </a:r>
            <a:endParaRPr lang="ko-KR" altLang="en-US" sz="1600" spc="300" dirty="0">
              <a:ln w="381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32745" y="5008118"/>
            <a:ext cx="2838388" cy="253916"/>
          </a:xfrm>
          <a:prstGeom prst="rect">
            <a:avLst/>
          </a:prstGeom>
          <a:solidFill>
            <a:srgbClr val="3F247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</a:rPr>
              <a:t>Translately Extension – Video to Language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10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92</Words>
  <Application>Microsoft Office PowerPoint</Application>
  <PresentationFormat>와이드스크린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10</cp:revision>
  <dcterms:created xsi:type="dcterms:W3CDTF">2020-07-21T08:18:39Z</dcterms:created>
  <dcterms:modified xsi:type="dcterms:W3CDTF">2020-07-21T08:56:38Z</dcterms:modified>
</cp:coreProperties>
</file>