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4" r:id="rId6"/>
    <p:sldId id="267" r:id="rId7"/>
    <p:sldId id="269" r:id="rId8"/>
    <p:sldId id="271" r:id="rId9"/>
    <p:sldId id="262" r:id="rId10"/>
    <p:sldId id="27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353" autoAdjust="0"/>
  </p:normalViewPr>
  <p:slideViewPr>
    <p:cSldViewPr>
      <p:cViewPr varScale="1">
        <p:scale>
          <a:sx n="49" d="100"/>
          <a:sy n="49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447800" y="1485900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 연휴 포트폴리오 만들기 </a:t>
            </a:r>
            <a:r>
              <a:rPr lang="en-US" altLang="ko-KR" sz="6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endParaRPr lang="ko-KR" altLang="en-US" sz="6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11400" y="825493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이광교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390900"/>
            <a:ext cx="6942857" cy="22285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3801"/>
            <a:ext cx="18304922" cy="8710329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27819" y="618862"/>
            <a:ext cx="204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45339" y="61886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SKILLS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04817" y="454386"/>
            <a:ext cx="328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CAREER &amp;</a:t>
            </a: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CERTICIFICATION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289878" y="601544"/>
            <a:ext cx="19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CONTACT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1001"/>
          <p:cNvGrpSpPr/>
          <p:nvPr/>
        </p:nvGrpSpPr>
        <p:grpSpPr>
          <a:xfrm>
            <a:off x="533400" y="371735"/>
            <a:ext cx="990600" cy="996297"/>
            <a:chOff x="14327011" y="6993084"/>
            <a:chExt cx="2182953" cy="1982188"/>
          </a:xfrm>
        </p:grpSpPr>
        <p:pic>
          <p:nvPicPr>
            <p:cNvPr id="23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898719" y="40005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Images</a:t>
            </a:r>
          </a:p>
          <a:p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(Carousel </a:t>
            </a:r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</a:t>
            </a:r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58201" y="0"/>
            <a:ext cx="9846722" cy="10316446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10800" y="2524059"/>
            <a:ext cx="6477000" cy="494558"/>
            <a:chOff x="705243" y="5012611"/>
            <a:chExt cx="6477000" cy="4945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43" y="5012611"/>
              <a:ext cx="6477000" cy="494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3891" y="1471454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1173637" y="2324502"/>
            <a:ext cx="5667441" cy="56674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0057" y="4496502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사진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25200" y="1522661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ME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0800" y="3388506"/>
            <a:ext cx="7021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1995.08.29 </a:t>
            </a:r>
            <a:r>
              <a:rPr lang="ko-KR" altLang="en-US" sz="2800" dirty="0" smtClean="0"/>
              <a:t>출생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2014 - 2020 </a:t>
            </a:r>
            <a:r>
              <a:rPr lang="ko-KR" altLang="en-US" sz="2800" dirty="0" smtClean="0"/>
              <a:t>충남대학교 전기공학과 졸업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2018.12 -  2019.02 </a:t>
            </a:r>
            <a:r>
              <a:rPr lang="ko-KR" altLang="en-US" sz="2800" dirty="0" smtClean="0"/>
              <a:t>인턴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2019.06 - 2019.08 </a:t>
            </a:r>
            <a:r>
              <a:rPr lang="ko-KR" altLang="en-US" sz="2800" dirty="0" smtClean="0"/>
              <a:t>인턴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" y="0"/>
            <a:ext cx="8240657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3423" y="3405841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283149" y="622344"/>
            <a:ext cx="1295400" cy="1542930"/>
            <a:chOff x="2436748" y="6450929"/>
            <a:chExt cx="1562694" cy="194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54501" y="3241904"/>
            <a:ext cx="525714" cy="525714"/>
            <a:chOff x="10264762" y="3241905"/>
            <a:chExt cx="525714" cy="52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54501" y="5232082"/>
            <a:ext cx="525714" cy="525714"/>
            <a:chOff x="10264762" y="5232083"/>
            <a:chExt cx="525714" cy="52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54501" y="7194780"/>
            <a:ext cx="525714" cy="525714"/>
            <a:chOff x="10264762" y="7194781"/>
            <a:chExt cx="525714" cy="52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861698" y="926231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ME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02131" y="3191913"/>
            <a:ext cx="66409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1995.08.29 </a:t>
            </a:r>
            <a:r>
              <a:rPr lang="ko-KR" altLang="en-US" sz="2800" dirty="0" smtClean="0"/>
              <a:t>출생</a:t>
            </a:r>
            <a:endParaRPr lang="en-US" altLang="ko-KR" sz="2800" dirty="0" smtClean="0"/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800" dirty="0" smtClean="0"/>
              <a:t>2014 - 2020 </a:t>
            </a:r>
            <a:r>
              <a:rPr lang="ko-KR" altLang="en-US" sz="2800" dirty="0" smtClean="0"/>
              <a:t>충남대학교 전기공학과 졸업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2018.12 -  2019.02 </a:t>
            </a:r>
            <a:r>
              <a:rPr lang="ko-KR" altLang="en-US" sz="2800" dirty="0" smtClean="0"/>
              <a:t>인턴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2019.06 - 2019.08 </a:t>
            </a:r>
            <a:r>
              <a:rPr lang="ko-KR" altLang="en-US" sz="2800" dirty="0" smtClean="0"/>
              <a:t>인턴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33" name="타원 32"/>
          <p:cNvSpPr/>
          <p:nvPr/>
        </p:nvSpPr>
        <p:spPr>
          <a:xfrm>
            <a:off x="1281349" y="2787618"/>
            <a:ext cx="5667441" cy="56674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19263" y="4833219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사진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50" y="4115351"/>
            <a:ext cx="3014043" cy="301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06" y="4165863"/>
            <a:ext cx="3524587" cy="2963531"/>
          </a:xfrm>
          <a:prstGeom prst="rect">
            <a:avLst/>
          </a:prstGeom>
        </p:spPr>
      </p:pic>
      <p:pic>
        <p:nvPicPr>
          <p:cNvPr id="1032" name="Picture 8" descr="HTML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31" y="3238500"/>
            <a:ext cx="7855637" cy="39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S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36" y="3277147"/>
            <a:ext cx="7778344" cy="38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0192" y="3409287"/>
            <a:ext cx="4130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BOOTSTRAP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2716" y="3409287"/>
            <a:ext cx="2892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27" y="8049621"/>
            <a:ext cx="3983182" cy="289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3391" y="8055201"/>
            <a:ext cx="2002018" cy="2840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724047" y="8052597"/>
            <a:ext cx="4053732" cy="286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404205" y="8049622"/>
            <a:ext cx="3851564" cy="2895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3882195" y="8049623"/>
            <a:ext cx="4078014" cy="289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724048" y="8054287"/>
            <a:ext cx="2054340" cy="284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404206" y="8049621"/>
            <a:ext cx="1951148" cy="289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3861861" y="8049621"/>
            <a:ext cx="2116959" cy="289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9139" y="7308774"/>
            <a:ext cx="329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PYTHON – 50%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67801" y="7337106"/>
            <a:ext cx="400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BOOTSTRAP – 50%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94236" y="7337106"/>
            <a:ext cx="267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HTML – 50%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11135" y="7393784"/>
            <a:ext cx="239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CSS – 50%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0395" y="905489"/>
            <a:ext cx="43106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SKILLS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3000" y="3811250"/>
            <a:ext cx="4495800" cy="5294650"/>
            <a:chOff x="7283929" y="3828571"/>
            <a:chExt cx="3717857" cy="471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3929" y="3828571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49200" y="3658850"/>
            <a:ext cx="4391663" cy="5447050"/>
            <a:chOff x="11825230" y="3828571"/>
            <a:chExt cx="3717857" cy="47123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5230" y="3828571"/>
              <a:ext cx="3717857" cy="4712381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990600" y="647700"/>
            <a:ext cx="133843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CAREER &amp; CERTIFICATION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4" name="그룹 1003"/>
          <p:cNvGrpSpPr/>
          <p:nvPr/>
        </p:nvGrpSpPr>
        <p:grpSpPr>
          <a:xfrm>
            <a:off x="6968950" y="3658850"/>
            <a:ext cx="4391663" cy="5447050"/>
            <a:chOff x="11825230" y="3828571"/>
            <a:chExt cx="3717857" cy="4712381"/>
          </a:xfrm>
        </p:grpSpPr>
        <p:pic>
          <p:nvPicPr>
            <p:cNvPr id="35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25230" y="3828571"/>
              <a:ext cx="3717857" cy="471238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377888" y="4301452"/>
            <a:ext cx="202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CAREER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258800" y="4305300"/>
            <a:ext cx="351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CERTIFICATION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5458" y="4301452"/>
            <a:ext cx="3518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CERTIFICATION</a:t>
            </a:r>
            <a:endParaRPr lang="ko-KR" altLang="en-US" sz="2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7708" y="0"/>
            <a:ext cx="9192491" cy="10346909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5000" y="2248539"/>
            <a:ext cx="5562600" cy="151762"/>
            <a:chOff x="10252107" y="3833667"/>
            <a:chExt cx="4363810" cy="4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2107" y="3833667"/>
              <a:ext cx="4363810" cy="4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5000" y="3387548"/>
            <a:ext cx="5410200" cy="5794551"/>
            <a:chOff x="956807" y="4216290"/>
            <a:chExt cx="4522576" cy="457506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807" y="4216290"/>
              <a:ext cx="4522576" cy="45750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5830" y="1202912"/>
            <a:ext cx="806723" cy="991725"/>
            <a:chOff x="11998095" y="2654774"/>
            <a:chExt cx="806723" cy="9917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8095" y="2654774"/>
              <a:ext cx="806723" cy="99172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819400" y="1007563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VISION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20199" y="0"/>
            <a:ext cx="9067801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0"/>
            <a:ext cx="8915399" cy="10287000"/>
            <a:chOff x="2402801" y="2401761"/>
            <a:chExt cx="5692437" cy="61924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2801" y="2401761"/>
              <a:ext cx="5692437" cy="6192410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915399" y="0"/>
            <a:ext cx="9372601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500" y="800100"/>
            <a:ext cx="54864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EPILOGUE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그룹 1007"/>
          <p:cNvGrpSpPr/>
          <p:nvPr/>
        </p:nvGrpSpPr>
        <p:grpSpPr>
          <a:xfrm>
            <a:off x="2127612" y="4929971"/>
            <a:ext cx="2003361" cy="2003361"/>
            <a:chOff x="2168815" y="4338156"/>
            <a:chExt cx="2003361" cy="20033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815" y="4338156"/>
              <a:ext cx="2003361" cy="2003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21158" y="6688334"/>
            <a:ext cx="416270" cy="1362293"/>
            <a:chOff x="2962361" y="6096519"/>
            <a:chExt cx="416270" cy="13622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962361" y="7042541"/>
              <a:ext cx="416270" cy="416270"/>
              <a:chOff x="2962361" y="7042541"/>
              <a:chExt cx="416270" cy="41627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62361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138624" y="6096519"/>
              <a:ext cx="63743" cy="1151597"/>
              <a:chOff x="3138624" y="6096519"/>
              <a:chExt cx="63743" cy="115159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38624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4138319" y="4978912"/>
            <a:ext cx="2003361" cy="3120655"/>
            <a:chOff x="14166871" y="4338156"/>
            <a:chExt cx="2003361" cy="3120655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166871" y="4338156"/>
              <a:ext cx="2003361" cy="2003361"/>
              <a:chOff x="14166871" y="4338156"/>
              <a:chExt cx="2003361" cy="200336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66871" y="4338156"/>
                <a:ext cx="2003361" cy="200336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960416" y="7042541"/>
              <a:ext cx="416270" cy="416270"/>
              <a:chOff x="14960416" y="7042541"/>
              <a:chExt cx="416270" cy="41627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60416" y="7042541"/>
                <a:ext cx="416270" cy="41627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136680" y="6096519"/>
              <a:ext cx="63743" cy="1151597"/>
              <a:chOff x="15136680" y="6096519"/>
              <a:chExt cx="63743" cy="115159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136680" y="6096519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2575420" y="5511023"/>
            <a:ext cx="1107747" cy="864777"/>
            <a:chOff x="2616623" y="4919208"/>
            <a:chExt cx="1107747" cy="864777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6623" y="4919208"/>
              <a:ext cx="1107747" cy="8647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690351" y="5571413"/>
            <a:ext cx="1011229" cy="1011242"/>
            <a:chOff x="14717943" y="4900000"/>
            <a:chExt cx="1011229" cy="101124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17943" y="4900000"/>
              <a:ext cx="1011229" cy="1011242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0" y="7541871"/>
            <a:ext cx="2616623" cy="542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51616" y="7541123"/>
            <a:ext cx="4655249" cy="542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5671377" y="7541124"/>
            <a:ext cx="2616623" cy="542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732640" y="7541123"/>
            <a:ext cx="4789226" cy="542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949" y="8336151"/>
            <a:ext cx="3658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E-mail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dlrhkdry29@google.com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047087" y="8340324"/>
            <a:ext cx="43490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SNS</a:t>
            </a:r>
          </a:p>
          <a:p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Instaglam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pang._.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gyo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Blog : dlrhkdry29@naver.com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4" name="Picture 6" descr="전화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123" y="4924775"/>
            <a:ext cx="2013752" cy="20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9099999" y="6886685"/>
            <a:ext cx="0" cy="85277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865442" y="7597779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860135" y="8308330"/>
            <a:ext cx="246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010-3830-0829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1613" y="723900"/>
            <a:ext cx="62200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CONTACT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</Words>
  <Application>Microsoft Office PowerPoint</Application>
  <PresentationFormat>사용자 지정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?? ??</vt:lpstr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광교</cp:lastModifiedBy>
  <cp:revision>20</cp:revision>
  <dcterms:created xsi:type="dcterms:W3CDTF">2021-02-08T19:36:04Z</dcterms:created>
  <dcterms:modified xsi:type="dcterms:W3CDTF">2021-02-08T12:46:35Z</dcterms:modified>
</cp:coreProperties>
</file>