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3" r:id="rId4"/>
    <p:sldId id="266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5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6,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CB35739-157E-A579-1604-423C96B2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웹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4272CDF-8002-89FD-1349-A119ECAB7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20181017 </a:t>
            </a:r>
            <a:r>
              <a:rPr lang="ko-KR" altLang="en-US" dirty="0"/>
              <a:t>조광희</a:t>
            </a:r>
          </a:p>
        </p:txBody>
      </p:sp>
    </p:spTree>
    <p:extLst>
      <p:ext uri="{BB962C8B-B14F-4D97-AF65-F5344CB8AC3E}">
        <p14:creationId xmlns:p14="http://schemas.microsoft.com/office/powerpoint/2010/main" val="8603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로그인화면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3526A9C8-AC2F-CB85-0759-C4A54B5B8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0468" y="2621677"/>
            <a:ext cx="3692412" cy="3105150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F0A64-96AD-53AF-5997-D9B81FD0A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" r="19032" b="1"/>
          <a:stretch/>
        </p:blipFill>
        <p:spPr>
          <a:xfrm>
            <a:off x="482558" y="3021077"/>
            <a:ext cx="6966923" cy="2425603"/>
          </a:xfrm>
          <a:prstGeom prst="rect">
            <a:avLst/>
          </a:prstGeom>
        </p:spPr>
      </p:pic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371600" y="1378172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8401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 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371600" y="1378172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 데이터베이스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589729-A777-7D3C-AEA5-36592464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r="19032" b="1"/>
          <a:stretch/>
        </p:blipFill>
        <p:spPr>
          <a:xfrm>
            <a:off x="482559" y="2853737"/>
            <a:ext cx="6624402" cy="2306351"/>
          </a:xfrm>
          <a:prstGeom prst="rect">
            <a:avLst/>
          </a:prstGeo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124C2B41-A482-8775-998F-AC6B6CD11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21712" y="2341530"/>
            <a:ext cx="3527338" cy="3874170"/>
          </a:xfrm>
        </p:spPr>
      </p:pic>
    </p:spTree>
    <p:extLst>
      <p:ext uri="{BB962C8B-B14F-4D97-AF65-F5344CB8AC3E}">
        <p14:creationId xmlns:p14="http://schemas.microsoft.com/office/powerpoint/2010/main" val="7733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 추가화면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151254" y="1411320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 출력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php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963948-1671-F9B5-29EA-613938FEC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12"/>
          <a:stretch/>
        </p:blipFill>
        <p:spPr>
          <a:xfrm>
            <a:off x="7914572" y="2418158"/>
            <a:ext cx="3698308" cy="380754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DB8FB-D082-2037-15C9-07BC199F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2418158"/>
            <a:ext cx="6514960" cy="39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7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371600" y="1378172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 데이터베이스</a:t>
            </a:r>
          </a:p>
        </p:txBody>
      </p:sp>
      <p:pic>
        <p:nvPicPr>
          <p:cNvPr id="11" name="내용 개체 틀 15">
            <a:extLst>
              <a:ext uri="{FF2B5EF4-FFF2-40B4-BE49-F238E27FC236}">
                <a16:creationId xmlns:a16="http://schemas.microsoft.com/office/drawing/2014/main" id="{0C50645D-6413-1642-3AB5-85411D8156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17587" y="2454337"/>
            <a:ext cx="2536188" cy="3712614"/>
          </a:xfrm>
        </p:spPr>
      </p:pic>
      <p:pic>
        <p:nvPicPr>
          <p:cNvPr id="13" name="내용 개체 틀 14">
            <a:extLst>
              <a:ext uri="{FF2B5EF4-FFF2-40B4-BE49-F238E27FC236}">
                <a16:creationId xmlns:a16="http://schemas.microsoft.com/office/drawing/2014/main" id="{2516C30B-253B-1C1B-B956-CC683F554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1" y="3238501"/>
            <a:ext cx="8253861" cy="231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151254" y="1411320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 출력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php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코드</a:t>
            </a:r>
          </a:p>
        </p:txBody>
      </p:sp>
      <p:pic>
        <p:nvPicPr>
          <p:cNvPr id="11" name="내용 개체 틀 15">
            <a:extLst>
              <a:ext uri="{FF2B5EF4-FFF2-40B4-BE49-F238E27FC236}">
                <a16:creationId xmlns:a16="http://schemas.microsoft.com/office/drawing/2014/main" id="{0C50645D-6413-1642-3AB5-85411D8156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3295" r="1503" b="1"/>
          <a:stretch/>
        </p:blipFill>
        <p:spPr>
          <a:xfrm>
            <a:off x="8617587" y="2332038"/>
            <a:ext cx="2498088" cy="3834913"/>
          </a:xfr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D3EC28ED-804E-C16A-516E-D3C3693E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60" y="2332038"/>
            <a:ext cx="3698308" cy="39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한 일 데이터베이스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151254" y="1411320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하고 있는 일 데이터베이스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CF14C98-19EB-AAFA-4361-938C42805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549" y="2844643"/>
            <a:ext cx="7297729" cy="1778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FAAC0C-AB59-2B9D-D9F9-AADEC042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71" y="4410075"/>
            <a:ext cx="7868829" cy="20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A28EF7A-1DFC-9B8A-4112-CBA0EC1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831" y="1411320"/>
            <a:ext cx="4846320" cy="823912"/>
          </a:xfrm>
        </p:spPr>
        <p:txBody>
          <a:bodyPr/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 제거 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2B8E1E9-DCF1-3189-B241-8521BB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atinLnBrk="0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B75AD7A3-325C-8B35-7529-CC9328C67AA3}"/>
              </a:ext>
            </a:extLst>
          </p:cNvPr>
          <p:cNvSpPr txBox="1">
            <a:spLocks/>
          </p:cNvSpPr>
          <p:nvPr/>
        </p:nvSpPr>
        <p:spPr>
          <a:xfrm>
            <a:off x="1151254" y="1411320"/>
            <a:ext cx="4846320" cy="8239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할 일 제거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9EBBCE-3E8E-6D40-78C1-5F9135E720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833" y="2738152"/>
            <a:ext cx="4928237" cy="332432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F6C912-E604-8FC2-A07E-F743A7C0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5" y="2705330"/>
            <a:ext cx="5340695" cy="34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8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54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</vt:lpstr>
      <vt:lpstr>맑은 고딕</vt:lpstr>
      <vt:lpstr>Arial</vt:lpstr>
      <vt:lpstr>Avenir Next LT Pro</vt:lpstr>
      <vt:lpstr>Avenir Next LT Pro Light</vt:lpstr>
      <vt:lpstr>GradientRiseVTI</vt:lpstr>
      <vt:lpstr>할일 관리 웹</vt:lpstr>
      <vt:lpstr>화면구성</vt:lpstr>
      <vt:lpstr>화면구성</vt:lpstr>
      <vt:lpstr>화면구성</vt:lpstr>
      <vt:lpstr>화면구성</vt:lpstr>
      <vt:lpstr>화면구성</vt:lpstr>
      <vt:lpstr>화면구성</vt:lpstr>
      <vt:lpstr>화면구성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할일 관리 웹</dc:title>
  <dc:creator>조광희</dc:creator>
  <cp:lastModifiedBy>조광희</cp:lastModifiedBy>
  <cp:revision>1</cp:revision>
  <dcterms:created xsi:type="dcterms:W3CDTF">2022-06-06T11:25:52Z</dcterms:created>
  <dcterms:modified xsi:type="dcterms:W3CDTF">2022-06-06T13:38:33Z</dcterms:modified>
</cp:coreProperties>
</file>