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9" r:id="rId3"/>
    <p:sldId id="345" r:id="rId4"/>
    <p:sldId id="401" r:id="rId5"/>
    <p:sldId id="426" r:id="rId6"/>
    <p:sldId id="428" r:id="rId7"/>
    <p:sldId id="429" r:id="rId8"/>
    <p:sldId id="430" r:id="rId9"/>
    <p:sldId id="425" r:id="rId10"/>
    <p:sldId id="431" r:id="rId11"/>
    <p:sldId id="432" r:id="rId12"/>
    <p:sldId id="433" r:id="rId13"/>
    <p:sldId id="434" r:id="rId14"/>
  </p:sldIdLst>
  <p:sldSz cx="9144000" cy="6858000" type="screen4x3"/>
  <p:notesSz cx="6743700" cy="9906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7608" autoAdjust="0"/>
  </p:normalViewPr>
  <p:slideViewPr>
    <p:cSldViewPr>
      <p:cViewPr varScale="1">
        <p:scale>
          <a:sx n="99" d="100"/>
          <a:sy n="99" d="100"/>
        </p:scale>
        <p:origin x="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50" y="-78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fld id="{AA112DAB-36E1-4795-B879-5FCA917D6FA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237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fld id="{CF80CF82-C32C-4E8F-8F4B-B8184A2AAB3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35982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17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CF8159-EC80-4B56-9309-B1164593130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712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094E0-D78B-4F11-BF42-8C4BBA791BB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4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5638" y="161925"/>
            <a:ext cx="2028825" cy="59705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161925"/>
            <a:ext cx="5938838" cy="59705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EA9BB-132D-4A0A-8FFD-09807FB0BEE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023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D7CEC-DEB5-4246-A695-AC8E392CEF0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643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46D6C6-95CC-4883-8D9E-633A629D216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574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394335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0150" y="1143000"/>
            <a:ext cx="39449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FC292-FC77-469D-B032-A0562BB8D4D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472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35801D-E5B7-4E9B-A782-3C4DD83150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546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37AA0-7323-4465-AE8F-58EF3EFA25B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979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715CF-87F5-485A-A6A7-004939F04A3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70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D50D3-5DAB-4193-BFD7-B5F2F0A5E04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468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87EFF3-A160-4D58-98E7-3E605844068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596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98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98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20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2813" y="620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547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0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881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43013" y="161925"/>
            <a:ext cx="779145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8040688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</a:defRPr>
            </a:lvl1pPr>
          </a:lstStyle>
          <a:p>
            <a:fld id="{0AC3E437-40AA-4472-904E-B69F5FE91D7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q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fld id="{60A36F84-8262-4434-83AB-CF45B30264B4}" type="slidenum">
              <a:rPr lang="ko-KR" altLang="en-US" sz="1400">
                <a:solidFill>
                  <a:schemeClr val="bg2"/>
                </a:solidFill>
                <a:latin typeface="Tahoma" panose="020B0604030504040204" pitchFamily="34" charset="0"/>
              </a:rPr>
              <a:pPr eaLnBrk="1" hangingPunct="1">
                <a:buClrTx/>
                <a:buFontTx/>
                <a:buNone/>
              </a:pPr>
              <a:t>1</a:t>
            </a:fld>
            <a:endParaRPr lang="en-US" altLang="ko-KR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네임스페이스</a:t>
            </a:r>
            <a:endParaRPr lang="ko-KR" alt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최광훈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 smtClean="0"/>
              <a:t>전남대학교 전자컴퓨터공학부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229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CAC4B5C-4A5B-4BCE-A7EB-1AAD957D12CB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 </a:t>
            </a:r>
            <a:r>
              <a:rPr lang="en-US" altLang="ko-KR" smtClean="0"/>
              <a:t>Display 11.6</a:t>
            </a:r>
            <a:endParaRPr lang="ko-KR" altLang="en-US" smtClean="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539750" y="1123950"/>
            <a:ext cx="8353425" cy="5618163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// dtime.h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#ifndef DTIME_H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#define DTIME_H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#include &lt;iostream&gt;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using std::istream;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using std::ostream;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namespace DTimeSavitch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	class DigitalTime // 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클래스 선언</a:t>
            </a: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	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		// 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멤버 선언</a:t>
            </a: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	};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// dtime.cpp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#include &lt;iostream&gt;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using namespace std;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#include “dtime.h”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namespace DTimeSavitch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	// DigitalTime 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클래스의 멤버 함수 구현</a:t>
            </a: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331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ED5585A-388B-46AE-87A4-773D071CE014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이름없는</a:t>
            </a:r>
            <a:r>
              <a:rPr lang="en-US" altLang="ko-KR" smtClean="0"/>
              <a:t>(Unnamed)</a:t>
            </a:r>
            <a:r>
              <a:rPr lang="ko-KR" altLang="en-US" smtClean="0"/>
              <a:t> 네임스페이스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컴파일 단위는 파일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모든 </a:t>
            </a:r>
            <a:r>
              <a:rPr lang="en-US" altLang="ko-KR" dirty="0" smtClean="0"/>
              <a:t>include </a:t>
            </a:r>
            <a:r>
              <a:rPr lang="ko-KR" altLang="en-US" dirty="0" smtClean="0"/>
              <a:t>파일을 포함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각 컴파일 단위는 이름없는 네임스페이스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namespace /* No Name</a:t>
            </a:r>
            <a:r>
              <a:rPr lang="ko-KR" altLang="en-US" dirty="0" smtClean="0"/>
              <a:t> </a:t>
            </a:r>
            <a:r>
              <a:rPr lang="en-US" altLang="ko-KR" dirty="0" smtClean="0"/>
              <a:t>*/ {  ... }</a:t>
            </a:r>
          </a:p>
          <a:p>
            <a:pPr lvl="1" eaLnBrk="1" hangingPunct="1"/>
            <a:r>
              <a:rPr lang="ko-KR" altLang="en-US" dirty="0" smtClean="0"/>
              <a:t>이 네임스페이스에 속하는 이름은 컴파일 단위 안에서 사용</a:t>
            </a:r>
            <a:endParaRPr lang="en-US" altLang="ko-KR" dirty="0" smtClean="0"/>
          </a:p>
          <a:p>
            <a:pPr lvl="2" eaLnBrk="1" hangingPunct="1"/>
            <a:r>
              <a:rPr lang="en-US" altLang="ko-KR" dirty="0" smtClean="0"/>
              <a:t>cf. C</a:t>
            </a:r>
            <a:r>
              <a:rPr lang="ko-KR" altLang="en-US" dirty="0" smtClean="0"/>
              <a:t>언어에서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으로 선언된 전역 변수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보조 함수를 이름없는 네임스페이스에 두어 외부로부터 숨김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전역 네임스페이스와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이름없는 네임스페이스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전체 프로그램에서 사용 가능한 이름 집합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컴파일 단위에서 사용 가능한 이름 집합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433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14D6DE0-38E2-4123-A47A-3C97E8BA581A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내포된</a:t>
            </a:r>
            <a:r>
              <a:rPr lang="en-US" altLang="ko-KR" smtClean="0"/>
              <a:t>(Nested)</a:t>
            </a:r>
            <a:r>
              <a:rPr lang="ko-KR" altLang="en-US" smtClean="0"/>
              <a:t> 네임스페이스 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네임스페이스 안에 다른 네임스페이스를 내포할 수 있음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namespace S1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{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namespace S2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{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void sample () { ... }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}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}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S1 </a:t>
            </a:r>
            <a:r>
              <a:rPr lang="ko-KR" altLang="en-US" dirty="0" smtClean="0"/>
              <a:t>외부에서 </a:t>
            </a:r>
            <a:r>
              <a:rPr lang="en-US" altLang="ko-KR" dirty="0" smtClean="0"/>
              <a:t>S1::S2::sample();</a:t>
            </a:r>
          </a:p>
          <a:p>
            <a:pPr lvl="1" eaLnBrk="1" hangingPunct="1">
              <a:defRPr/>
            </a:pPr>
            <a:r>
              <a:rPr lang="en-US" altLang="ko-KR" dirty="0" smtClean="0"/>
              <a:t>S1 </a:t>
            </a:r>
            <a:r>
              <a:rPr lang="ko-KR" altLang="en-US" dirty="0" smtClean="0"/>
              <a:t>내부에서 </a:t>
            </a:r>
            <a:r>
              <a:rPr lang="en-US" altLang="ko-KR" dirty="0" smtClean="0"/>
              <a:t>S2::sample();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433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14D6DE0-38E2-4123-A47A-3C97E8BA581A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네임스페이스 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네임스페이스 활용 예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파일 구성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err="1" smtClean="0"/>
              <a:t>User.h</a:t>
            </a:r>
            <a:r>
              <a:rPr lang="en-US" altLang="ko-KR" dirty="0" smtClean="0"/>
              <a:t> User.cpp</a:t>
            </a:r>
          </a:p>
          <a:p>
            <a:pPr lvl="2" eaLnBrk="1" hangingPunct="1">
              <a:defRPr/>
            </a:pPr>
            <a:r>
              <a:rPr lang="en-US" altLang="ko-KR" dirty="0" err="1" smtClean="0"/>
              <a:t>Password.h</a:t>
            </a:r>
            <a:r>
              <a:rPr lang="en-US" altLang="ko-KR" dirty="0" smtClean="0"/>
              <a:t> Password.cpp</a:t>
            </a:r>
          </a:p>
          <a:p>
            <a:pPr lvl="2" eaLnBrk="1" hangingPunct="1">
              <a:defRPr/>
            </a:pPr>
            <a:r>
              <a:rPr lang="en-US" altLang="ko-KR" dirty="0" smtClean="0"/>
              <a:t>main.cpp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네임스페이스 사용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smtClean="0"/>
              <a:t>Main.cpp</a:t>
            </a:r>
            <a:r>
              <a:rPr lang="ko-KR" altLang="en-US" dirty="0" smtClean="0"/>
              <a:t>에서 사용하는</a:t>
            </a:r>
            <a:r>
              <a:rPr lang="en-US" altLang="ko-KR" dirty="0" smtClean="0"/>
              <a:t> User.cpp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Password.cpp</a:t>
            </a:r>
            <a:r>
              <a:rPr lang="ko-KR" altLang="en-US" dirty="0" smtClean="0"/>
              <a:t>의 함수를 각각 </a:t>
            </a:r>
            <a:r>
              <a:rPr lang="en-US" altLang="ko-KR" dirty="0" smtClean="0"/>
              <a:t>Authenticate  </a:t>
            </a:r>
            <a:r>
              <a:rPr lang="ko-KR" altLang="en-US" dirty="0" smtClean="0"/>
              <a:t>네임 스페이스 안에서 정의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smtClean="0"/>
              <a:t>User.cpp</a:t>
            </a:r>
            <a:r>
              <a:rPr lang="ko-KR" altLang="en-US" dirty="0"/>
              <a:t> </a:t>
            </a:r>
            <a:r>
              <a:rPr lang="ko-KR" altLang="en-US" dirty="0" smtClean="0"/>
              <a:t>내부에서만 사용하는 함수는 이름없는 네임스페이스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smtClean="0"/>
              <a:t>Password.cpp </a:t>
            </a:r>
            <a:r>
              <a:rPr lang="ko-KR" altLang="en-US" dirty="0" smtClean="0"/>
              <a:t>내부에서만 사용하는 함수도 이름없는 네임스페이스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555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409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fld id="{19973F36-617B-488F-A406-882B6CD55DE8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eaLnBrk="1" hangingPunct="1">
                <a:buClrTx/>
                <a:buFontTx/>
                <a:buNone/>
              </a:pPr>
              <a:t>2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분리 컴파일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컴파일 단위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헤더 파일과 구현 파일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네임스페이스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using </a:t>
            </a:r>
            <a:r>
              <a:rPr lang="ko-KR" altLang="en-US" smtClean="0"/>
              <a:t>지시자 </a:t>
            </a:r>
            <a:r>
              <a:rPr lang="en-US" altLang="ko-KR" smtClean="0"/>
              <a:t>(using directives)</a:t>
            </a:r>
          </a:p>
          <a:p>
            <a:pPr lvl="1" eaLnBrk="1" hangingPunct="1"/>
            <a:r>
              <a:rPr lang="ko-KR" altLang="en-US" smtClean="0"/>
              <a:t>이름 제한 </a:t>
            </a:r>
            <a:r>
              <a:rPr lang="en-US" altLang="ko-KR" smtClean="0"/>
              <a:t>(Qualifying names)</a:t>
            </a:r>
          </a:p>
          <a:p>
            <a:pPr lvl="1" eaLnBrk="1" hangingPunct="1"/>
            <a:r>
              <a:rPr lang="ko-KR" altLang="en-US" smtClean="0"/>
              <a:t>전역 네임스페이스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무명의 네임스페이스 </a:t>
            </a:r>
            <a:r>
              <a:rPr lang="en-US" altLang="ko-KR" smtClean="0"/>
              <a:t>(Unnamed namespaces)</a:t>
            </a:r>
          </a:p>
          <a:p>
            <a:pPr lvl="1" eaLnBrk="1" hangingPunct="1"/>
            <a:r>
              <a:rPr lang="ko-KR" altLang="en-US" smtClean="0"/>
              <a:t>내포된 네임스페이스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512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E6E50F6-6156-42D7-A2FD-908E3EC0A38E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분리 컴파일 </a:t>
            </a:r>
            <a:r>
              <a:rPr lang="en-US" altLang="ko-KR" smtClean="0"/>
              <a:t>(Separate Compilation)</a:t>
            </a:r>
            <a:endParaRPr lang="ko-KR" altLang="en-US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일반적인 프로젝트에서 하나의 파일에 전체 프로그램을 포함시키는 것은 불가능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전체 프로그램을 여러 파일에 분리해서 구성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개별 파일 단위로 분리해서 컴파일 </a:t>
            </a:r>
            <a:r>
              <a:rPr lang="en-US" altLang="ko-KR" smtClean="0"/>
              <a:t>(separate compilation)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파일 간 의존성에 따라 컴파일 순서를 정함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각 파일의 컴파일 결과를 서로 연결</a:t>
            </a:r>
            <a:r>
              <a:rPr lang="en-US" altLang="ko-KR" smtClean="0"/>
              <a:t>(linking)</a:t>
            </a:r>
            <a:r>
              <a:rPr lang="ko-KR" altLang="en-US" smtClean="0"/>
              <a:t>하는 과정 필요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614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8B886DB-7C8B-435A-83AA-E58A98E4C86C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 </a:t>
            </a:r>
            <a:r>
              <a:rPr lang="en-US" altLang="ko-KR" smtClean="0"/>
              <a:t>: DigitalTime </a:t>
            </a:r>
            <a:r>
              <a:rPr lang="ko-KR" altLang="en-US" smtClean="0"/>
              <a:t>클래스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 </a:t>
            </a:r>
            <a:r>
              <a:rPr lang="en-US" altLang="ko-KR" smtClean="0"/>
              <a:t>Display 11.1 ~ 11.3</a:t>
            </a:r>
          </a:p>
          <a:p>
            <a:pPr lvl="1" eaLnBrk="1" hangingPunct="1"/>
            <a:r>
              <a:rPr lang="en-US" altLang="ko-KR" smtClean="0"/>
              <a:t>dtime.h </a:t>
            </a:r>
          </a:p>
          <a:p>
            <a:pPr lvl="2" eaLnBrk="1" hangingPunct="1"/>
            <a:r>
              <a:rPr lang="en-US" altLang="ko-KR" smtClean="0"/>
              <a:t>DigitalTime </a:t>
            </a:r>
            <a:r>
              <a:rPr lang="ko-KR" altLang="en-US" smtClean="0"/>
              <a:t>클래스 정의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클래스 인터페이스 파일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헤더 파일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dtime.cpp</a:t>
            </a:r>
          </a:p>
          <a:p>
            <a:pPr lvl="2" eaLnBrk="1" hangingPunct="1"/>
            <a:r>
              <a:rPr lang="en-US" altLang="ko-KR" smtClean="0"/>
              <a:t>DigitalTime </a:t>
            </a:r>
            <a:r>
              <a:rPr lang="ko-KR" altLang="en-US" smtClean="0"/>
              <a:t>클래스 구현 </a:t>
            </a:r>
            <a:r>
              <a:rPr lang="en-US" altLang="ko-KR" smtClean="0"/>
              <a:t>(</a:t>
            </a:r>
            <a:r>
              <a:rPr lang="ko-KR" altLang="en-US" smtClean="0"/>
              <a:t>멤버함수 및 관련 일반함수</a:t>
            </a:r>
            <a:r>
              <a:rPr lang="en-US" altLang="ko-KR" smtClean="0"/>
              <a:t>)</a:t>
            </a:r>
          </a:p>
          <a:p>
            <a:pPr lvl="2" eaLnBrk="1" hangingPunct="1"/>
            <a:r>
              <a:rPr lang="ko-KR" altLang="en-US" smtClean="0"/>
              <a:t>클래스 구현 파일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구현 파일</a:t>
            </a:r>
            <a:endParaRPr lang="en-US" altLang="ko-KR" smtClean="0"/>
          </a:p>
          <a:p>
            <a:pPr lvl="2" eaLnBrk="1" hangingPunct="1"/>
            <a:r>
              <a:rPr lang="en-US" altLang="ko-KR" smtClean="0"/>
              <a:t>#include “dtime.h”</a:t>
            </a:r>
          </a:p>
          <a:p>
            <a:pPr lvl="1" eaLnBrk="1" hangingPunct="1"/>
            <a:r>
              <a:rPr lang="en-US" altLang="ko-KR" smtClean="0"/>
              <a:t>timedemo.cpp</a:t>
            </a:r>
          </a:p>
          <a:p>
            <a:pPr lvl="2" eaLnBrk="1" hangingPunct="1"/>
            <a:r>
              <a:rPr lang="en-US" altLang="ko-KR" smtClean="0"/>
              <a:t>DigitalTime </a:t>
            </a:r>
            <a:r>
              <a:rPr lang="ko-KR" altLang="en-US" smtClean="0"/>
              <a:t>클래스를 사용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어플리케이션 파일 또는 드라이버 파일</a:t>
            </a:r>
            <a:endParaRPr lang="en-US" altLang="ko-KR" smtClean="0"/>
          </a:p>
          <a:p>
            <a:pPr lvl="2" eaLnBrk="1" hangingPunct="1"/>
            <a:r>
              <a:rPr lang="en-US" altLang="ko-KR" smtClean="0"/>
              <a:t>#include “dtime.h”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717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BBA5DB7-49BF-4056-9B26-C1A9247B060F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 </a:t>
            </a:r>
            <a:r>
              <a:rPr lang="en-US" altLang="ko-KR" smtClean="0"/>
              <a:t>: DigitalTime </a:t>
            </a:r>
            <a:r>
              <a:rPr lang="ko-KR" altLang="en-US" smtClean="0"/>
              <a:t>클래스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 </a:t>
            </a:r>
            <a:r>
              <a:rPr lang="en-US" altLang="ko-KR" smtClean="0"/>
              <a:t>Display 11.1 ~ 11.3</a:t>
            </a:r>
          </a:p>
          <a:p>
            <a:pPr lvl="1" eaLnBrk="1" hangingPunct="1"/>
            <a:r>
              <a:rPr lang="ko-KR" altLang="en-US" smtClean="0"/>
              <a:t>분리 컴파일의 장점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여러 응용 프로그램에서 </a:t>
            </a:r>
            <a:r>
              <a:rPr lang="en-US" altLang="ko-KR" smtClean="0"/>
              <a:t>DigitalTime </a:t>
            </a:r>
            <a:r>
              <a:rPr lang="ko-KR" altLang="en-US" smtClean="0"/>
              <a:t>클래스의 정의 부분을 다시 작성하지 않아도 사용 가능</a:t>
            </a:r>
            <a:endParaRPr lang="en-US" altLang="ko-KR" smtClean="0"/>
          </a:p>
          <a:p>
            <a:pPr lvl="2" eaLnBrk="1" hangingPunct="1"/>
            <a:r>
              <a:rPr lang="en-US" altLang="ko-KR" smtClean="0"/>
              <a:t>DigitalTime</a:t>
            </a:r>
            <a:r>
              <a:rPr lang="ko-KR" altLang="en-US" smtClean="0"/>
              <a:t> 클래스를 사용하는 응용 프로그램의 수와 무관하게 이 클래스를 한번만 컴파일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클래스 구현을 변경하더라도 </a:t>
            </a:r>
            <a:r>
              <a:rPr lang="en-US" altLang="ko-KR" smtClean="0"/>
              <a:t>(</a:t>
            </a:r>
            <a:r>
              <a:rPr lang="ko-KR" altLang="en-US" smtClean="0"/>
              <a:t>인터페이스와 구현의 분리로</a:t>
            </a:r>
            <a:r>
              <a:rPr lang="en-US" altLang="ko-KR" smtClean="0"/>
              <a:t>) </a:t>
            </a:r>
            <a:r>
              <a:rPr lang="ko-KR" altLang="en-US" smtClean="0"/>
              <a:t>클래스를 사용하는 응용 프로그램을 변경할 필요가 없음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재컴파일 시간을 줄임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819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91A5547-7709-479A-BC01-E6ECCD62FF02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 </a:t>
            </a:r>
            <a:r>
              <a:rPr lang="en-US" altLang="ko-KR" smtClean="0"/>
              <a:t>: DigitalTime </a:t>
            </a:r>
            <a:r>
              <a:rPr lang="ko-KR" altLang="en-US" smtClean="0"/>
              <a:t>클래스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예제 </a:t>
            </a:r>
            <a:r>
              <a:rPr lang="en-US" altLang="ko-KR" dirty="0" smtClean="0"/>
              <a:t>Display 11.4</a:t>
            </a:r>
          </a:p>
          <a:p>
            <a:pPr lvl="1" eaLnBrk="1" hangingPunct="1">
              <a:defRPr/>
            </a:pPr>
            <a:r>
              <a:rPr lang="ko-KR" altLang="en-US" dirty="0" smtClean="0"/>
              <a:t>하나의 파일에서 클래스 정의를 중복 선언을 방지하는 방법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err="1" smtClean="0"/>
              <a:t>dtime.h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smtClean="0"/>
              <a:t>#</a:t>
            </a:r>
            <a:r>
              <a:rPr lang="en-US" altLang="ko-KR" dirty="0" err="1" smtClean="0"/>
              <a:t>ifndef</a:t>
            </a:r>
            <a:r>
              <a:rPr lang="en-US" altLang="ko-KR" dirty="0" smtClean="0"/>
              <a:t> DTIME_H</a:t>
            </a:r>
          </a:p>
          <a:p>
            <a:pPr lvl="2" eaLnBrk="1" hangingPunct="1">
              <a:defRPr/>
            </a:pPr>
            <a:r>
              <a:rPr lang="en-US" altLang="ko-KR" dirty="0" smtClean="0"/>
              <a:t>#define DTIME_H</a:t>
            </a:r>
          </a:p>
          <a:p>
            <a:pPr lvl="2" eaLnBrk="1" hangingPunct="1">
              <a:defRPr/>
            </a:pPr>
            <a:r>
              <a:rPr lang="en-US" altLang="ko-KR" dirty="0" smtClean="0"/>
              <a:t>...</a:t>
            </a:r>
          </a:p>
          <a:p>
            <a:pPr lvl="2" eaLnBrk="1" hangingPunct="1">
              <a:defRPr/>
            </a:pPr>
            <a:r>
              <a:rPr lang="en-US" altLang="ko-KR" dirty="0" smtClean="0"/>
              <a:t>... // </a:t>
            </a:r>
            <a:r>
              <a:rPr lang="en-US" altLang="ko-KR" dirty="0" err="1" smtClean="0"/>
              <a:t>DigitalTime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smtClean="0"/>
              <a:t>...</a:t>
            </a:r>
          </a:p>
          <a:p>
            <a:pPr lvl="2" eaLnBrk="1" hangingPunct="1">
              <a:defRPr/>
            </a:pPr>
            <a:r>
              <a:rPr lang="en-US" altLang="ko-KR" dirty="0" smtClean="0"/>
              <a:t>#</a:t>
            </a:r>
            <a:r>
              <a:rPr lang="en-US" altLang="ko-KR" dirty="0" err="1" smtClean="0"/>
              <a:t>endif</a:t>
            </a:r>
            <a:r>
              <a:rPr lang="en-US" altLang="ko-KR" dirty="0" smtClean="0"/>
              <a:t> // DTIME_H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하나의 파일에서 </a:t>
            </a:r>
            <a:r>
              <a:rPr lang="en-US" altLang="ko-KR" dirty="0" err="1" smtClean="0"/>
              <a:t>dtime.h</a:t>
            </a:r>
            <a:r>
              <a:rPr lang="ko-KR" altLang="en-US" dirty="0" smtClean="0"/>
              <a:t>를 직접적 또는 간접적으로 여러 번 </a:t>
            </a:r>
            <a:r>
              <a:rPr lang="en-US" altLang="ko-KR" dirty="0" smtClean="0"/>
              <a:t>include</a:t>
            </a:r>
            <a:r>
              <a:rPr lang="ko-KR" altLang="en-US" dirty="0" smtClean="0"/>
              <a:t>하더라도 </a:t>
            </a:r>
            <a:r>
              <a:rPr lang="en-US" altLang="ko-KR" dirty="0" err="1" smtClean="0"/>
              <a:t>DigitalTime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중복 정의하는 것을 방지</a:t>
            </a:r>
            <a:endParaRPr lang="en-US" altLang="ko-KR" dirty="0" smtClean="0"/>
          </a:p>
          <a:p>
            <a:pPr marL="457200" eaLnBrk="1" hangingPunct="1">
              <a:defRPr/>
            </a:pPr>
            <a:r>
              <a:rPr lang="ko-KR" altLang="en-US" dirty="0" smtClean="0"/>
              <a:t>여러 </a:t>
            </a:r>
            <a:r>
              <a:rPr lang="ko-KR" altLang="en-US" dirty="0"/>
              <a:t>파일에서 </a:t>
            </a:r>
            <a:r>
              <a:rPr lang="en-US" altLang="ko-KR" dirty="0" err="1"/>
              <a:t>dtime.h</a:t>
            </a:r>
            <a:r>
              <a:rPr lang="ko-KR" altLang="en-US" dirty="0"/>
              <a:t>를 각각 </a:t>
            </a:r>
            <a:r>
              <a:rPr lang="en-US" altLang="ko-KR" dirty="0"/>
              <a:t>include</a:t>
            </a:r>
            <a:r>
              <a:rPr lang="ko-KR" altLang="en-US" dirty="0"/>
              <a:t>하더라도 전체 프로그램에서 </a:t>
            </a:r>
            <a:r>
              <a:rPr lang="en-US" altLang="ko-KR" dirty="0" err="1"/>
              <a:t>DigitalTime</a:t>
            </a:r>
            <a:r>
              <a:rPr lang="en-US" altLang="ko-KR" dirty="0"/>
              <a:t> </a:t>
            </a:r>
            <a:r>
              <a:rPr lang="ko-KR" altLang="en-US" dirty="0"/>
              <a:t>클래스 정의는 </a:t>
            </a:r>
            <a:r>
              <a:rPr lang="ko-KR" altLang="en-US" dirty="0" smtClean="0"/>
              <a:t>유일함 </a:t>
            </a:r>
            <a:r>
              <a:rPr lang="en-US" altLang="ko-KR" dirty="0" smtClean="0"/>
              <a:t>(the One-Definition Rule, ODR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921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EF21157-439B-44F9-A8C0-7612C0256C36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네임스페이스 </a:t>
            </a:r>
            <a:r>
              <a:rPr lang="en-US" altLang="ko-KR" smtClean="0"/>
              <a:t>(Namespaces)</a:t>
            </a:r>
            <a:endParaRPr lang="ko-KR" altLang="en-US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이름 집합을 논리적으로 분류해서 구성하는 방법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클래스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 이름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네임스페이스 생성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namespace </a:t>
            </a:r>
            <a:r>
              <a:rPr lang="en-US" altLang="ko-KR" dirty="0" err="1" smtClean="0"/>
              <a:t>Name_Space_Name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{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// Some code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}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using </a:t>
            </a:r>
            <a:r>
              <a:rPr lang="ko-KR" altLang="en-US" dirty="0" smtClean="0"/>
              <a:t>지시어</a:t>
            </a:r>
            <a:r>
              <a:rPr lang="en-US" altLang="ko-KR" dirty="0" smtClean="0"/>
              <a:t>(directives)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using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using namespace </a:t>
            </a:r>
            <a:r>
              <a:rPr lang="en-US" altLang="ko-KR" dirty="0" err="1" smtClean="0"/>
              <a:t>Name_Space_Name</a:t>
            </a:r>
            <a:r>
              <a:rPr lang="en-US" altLang="ko-KR" dirty="0" smtClean="0"/>
              <a:t>;</a:t>
            </a:r>
          </a:p>
          <a:p>
            <a:pPr lvl="1" eaLnBrk="1" hangingPunct="1">
              <a:defRPr/>
            </a:pPr>
            <a:r>
              <a:rPr lang="en-US" altLang="ko-KR" dirty="0" smtClean="0"/>
              <a:t>using </a:t>
            </a:r>
            <a:r>
              <a:rPr lang="en-US" altLang="ko-KR" dirty="0" err="1" smtClean="0"/>
              <a:t>Name_Space_Name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One_Name</a:t>
            </a:r>
            <a:r>
              <a:rPr lang="en-US" altLang="ko-KR" dirty="0" smtClean="0"/>
              <a:t>;</a:t>
            </a:r>
          </a:p>
          <a:p>
            <a:pPr lvl="2" eaLnBrk="1" hangingPunct="1">
              <a:defRPr/>
            </a:pPr>
            <a:r>
              <a:rPr lang="en-US" altLang="ko-KR" dirty="0" smtClean="0"/>
              <a:t>using </a:t>
            </a:r>
            <a:r>
              <a:rPr lang="ko-KR" altLang="en-US" dirty="0" err="1" smtClean="0"/>
              <a:t>지시자를</a:t>
            </a:r>
            <a:r>
              <a:rPr lang="ko-KR" altLang="en-US" dirty="0" smtClean="0"/>
              <a:t> 사용한 문장이 포함된 </a:t>
            </a:r>
            <a:r>
              <a:rPr lang="ko-KR" altLang="en-US" dirty="0" err="1" smtClean="0"/>
              <a:t>블럭에서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Name_Space_Name</a:t>
            </a:r>
            <a:r>
              <a:rPr lang="ko-KR" altLang="en-US" dirty="0" smtClean="0"/>
              <a:t>에 포함된 이름을 사용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024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FA8B902-41EF-44DF-A2E6-501BDAB79165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네임스페이스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전역 네임스페이스 </a:t>
            </a:r>
            <a:r>
              <a:rPr lang="en-US" altLang="ko-KR" smtClean="0"/>
              <a:t>(global namespace)</a:t>
            </a:r>
          </a:p>
          <a:p>
            <a:pPr lvl="1" eaLnBrk="1" hangingPunct="1"/>
            <a:r>
              <a:rPr lang="ko-KR" altLang="en-US" smtClean="0"/>
              <a:t>네임스페이스를 특별히 지정하지 않고 선언한 클래스</a:t>
            </a:r>
            <a:r>
              <a:rPr lang="en-US" altLang="ko-KR" smtClean="0"/>
              <a:t>,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함수</a:t>
            </a:r>
            <a:r>
              <a:rPr lang="en-US" altLang="ko-KR" smtClean="0"/>
              <a:t>, </a:t>
            </a:r>
            <a:r>
              <a:rPr lang="ko-KR" altLang="en-US" smtClean="0"/>
              <a:t>타입의 이름을 포함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이름 제한 </a:t>
            </a:r>
            <a:r>
              <a:rPr lang="en-US" altLang="ko-KR" smtClean="0"/>
              <a:t>(qualifying names)</a:t>
            </a:r>
          </a:p>
          <a:p>
            <a:pPr lvl="1" eaLnBrk="1" hangingPunct="1"/>
            <a:r>
              <a:rPr lang="ko-KR" altLang="en-US" smtClean="0"/>
              <a:t>네임스페이스 이름과 영역 지정 연산자를 사용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예</a:t>
            </a:r>
            <a:r>
              <a:rPr lang="en-US" altLang="ko-KR" smtClean="0"/>
              <a:t>: NS1::fun1() =&gt; </a:t>
            </a:r>
            <a:r>
              <a:rPr lang="ko-KR" altLang="en-US" smtClean="0"/>
              <a:t>네임스페이스 </a:t>
            </a:r>
            <a:r>
              <a:rPr lang="en-US" altLang="ko-KR" smtClean="0"/>
              <a:t>NS1</a:t>
            </a:r>
            <a:r>
              <a:rPr lang="ko-KR" altLang="en-US" smtClean="0"/>
              <a:t>에 선언된 함수 </a:t>
            </a:r>
            <a:r>
              <a:rPr lang="en-US" altLang="ko-KR" smtClean="0"/>
              <a:t>fun1</a:t>
            </a:r>
          </a:p>
          <a:p>
            <a:pPr lvl="2" eaLnBrk="1" hangingPunct="1"/>
            <a:r>
              <a:rPr lang="ko-KR" altLang="en-US" smtClean="0"/>
              <a:t>예</a:t>
            </a:r>
            <a:r>
              <a:rPr lang="en-US" altLang="ko-KR" smtClean="0"/>
              <a:t>: int getInput (std::istream inputStream); =&gt; </a:t>
            </a:r>
            <a:r>
              <a:rPr lang="ko-KR" altLang="en-US" smtClean="0"/>
              <a:t>네임스페이스 </a:t>
            </a:r>
            <a:r>
              <a:rPr lang="en-US" altLang="ko-KR" smtClean="0"/>
              <a:t>std</a:t>
            </a:r>
            <a:r>
              <a:rPr lang="ko-KR" altLang="en-US" smtClean="0"/>
              <a:t>에 선언된 형 </a:t>
            </a:r>
            <a:r>
              <a:rPr lang="en-US" altLang="ko-KR" smtClean="0"/>
              <a:t>istream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126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66F7D0C-04D4-4163-A6BF-75830093A698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 </a:t>
            </a:r>
            <a:r>
              <a:rPr lang="en-US" altLang="ko-KR" smtClean="0"/>
              <a:t>Display 11.5</a:t>
            </a:r>
            <a:endParaRPr lang="ko-KR" altLang="en-US" smtClean="0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539750" y="1123950"/>
            <a:ext cx="8353425" cy="5618163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namespace Space1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void greeting ();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namespace Space2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void greeting ();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 main ()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{ 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using namespace Space2;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greeting();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using namespace Space1;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greeting();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namespace Space1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void greeting () { ...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namespace Space2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void greeting () { ...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33FFCA"/>
      </a:accent1>
      <a:accent2>
        <a:srgbClr val="FFCF01"/>
      </a:accent2>
      <a:accent3>
        <a:srgbClr val="FFFFFF"/>
      </a:accent3>
      <a:accent4>
        <a:srgbClr val="000000"/>
      </a:accent4>
      <a:accent5>
        <a:srgbClr val="ADFFE1"/>
      </a:accent5>
      <a:accent6>
        <a:srgbClr val="E7BB01"/>
      </a:accent6>
      <a:hlink>
        <a:srgbClr val="000000"/>
      </a:hlink>
      <a:folHlink>
        <a:srgbClr val="3333CC"/>
      </a:folHlink>
    </a:clrScheme>
    <a:fontScheme name="ch1">
      <a:majorFont>
        <a:latin typeface="HY헤드라인M"/>
        <a:ea typeface="HY헤드라인M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ch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</Template>
  <TotalTime>5895</TotalTime>
  <Words>681</Words>
  <Application>Microsoft Office PowerPoint</Application>
  <PresentationFormat>화면 슬라이드 쇼(4:3)</PresentationFormat>
  <Paragraphs>195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HY헤드라인M</vt:lpstr>
      <vt:lpstr>굴림</vt:lpstr>
      <vt:lpstr>굴림체</vt:lpstr>
      <vt:lpstr>맑은 고딕</vt:lpstr>
      <vt:lpstr>연세본문체</vt:lpstr>
      <vt:lpstr>Arial</vt:lpstr>
      <vt:lpstr>Lucida Sans Unicode</vt:lpstr>
      <vt:lpstr>Tahoma</vt:lpstr>
      <vt:lpstr>Times New Roman</vt:lpstr>
      <vt:lpstr>Wingdings</vt:lpstr>
      <vt:lpstr>ch1</vt:lpstr>
      <vt:lpstr>네임스페이스</vt:lpstr>
      <vt:lpstr>목차</vt:lpstr>
      <vt:lpstr>분리 컴파일 (Separate Compilation)</vt:lpstr>
      <vt:lpstr>예제 : DigitalTime 클래스</vt:lpstr>
      <vt:lpstr>예제 : DigitalTime 클래스</vt:lpstr>
      <vt:lpstr>예제 : DigitalTime 클래스</vt:lpstr>
      <vt:lpstr>네임스페이스 (Namespaces)</vt:lpstr>
      <vt:lpstr>네임스페이스</vt:lpstr>
      <vt:lpstr>예제 Display 11.5</vt:lpstr>
      <vt:lpstr>예제 Display 11.6</vt:lpstr>
      <vt:lpstr>이름없는(Unnamed) 네임스페이스 </vt:lpstr>
      <vt:lpstr>내포된(Nested) 네임스페이스 </vt:lpstr>
      <vt:lpstr>네임스페이스 </vt:lpstr>
    </vt:vector>
  </TitlesOfParts>
  <Company>정보기술학부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10장</dc:title>
  <dc:creator>최광훈</dc:creator>
  <cp:lastModifiedBy>Kwanghoon Choi</cp:lastModifiedBy>
  <cp:revision>1822</cp:revision>
  <dcterms:created xsi:type="dcterms:W3CDTF">2003-06-26T01:49:00Z</dcterms:created>
  <dcterms:modified xsi:type="dcterms:W3CDTF">2016-12-04T10:22:10Z</dcterms:modified>
</cp:coreProperties>
</file>