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4" r:id="rId3"/>
    <p:sldId id="285" r:id="rId4"/>
    <p:sldId id="287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CCFF"/>
    <a:srgbClr val="F1EEF6"/>
    <a:srgbClr val="FFFCB4"/>
    <a:srgbClr val="F9F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7EA9-7D20-4673-9488-F6C4DB6EE78F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8284-568C-4E01-8BCB-497D0C92D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r>
              <a:rPr lang="ko-KR" altLang="en-US" dirty="0" smtClean="0"/>
              <a:t>전자컴퓨터공학부</a:t>
            </a:r>
            <a:endParaRPr lang="en-US" altLang="ko-KR" dirty="0" smtClean="0"/>
          </a:p>
          <a:p>
            <a:r>
              <a:rPr lang="ko-KR" altLang="en-US" dirty="0" smtClean="0"/>
              <a:t>전남대학교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9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적군에 둘러싸인 아군들이 스스로 자살할 때 마지막까지 남는 사람이 누구인지 확인하는 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94" y="2735317"/>
            <a:ext cx="4748726" cy="3950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8457" y="816781"/>
            <a:ext cx="378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유튜브 동영상 </a:t>
            </a:r>
            <a:r>
              <a:rPr lang="en-US" altLang="ko-KR" dirty="0"/>
              <a:t>: https://goo.gl/6ergnt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6" y="805050"/>
            <a:ext cx="6823403" cy="5678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900" y="106636"/>
            <a:ext cx="7372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N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= 12</a:t>
            </a:r>
            <a:r>
              <a:rPr lang="ko-KR" altLang="en-US" sz="4000" dirty="0" smtClean="0"/>
              <a:t>일 때 </a:t>
            </a:r>
            <a:r>
              <a:rPr lang="en-US" altLang="ko-KR" sz="4000" dirty="0" smtClean="0"/>
              <a:t>9</a:t>
            </a:r>
            <a:r>
              <a:rPr lang="ko-KR" altLang="en-US" sz="4000" dirty="0" smtClean="0"/>
              <a:t>번째 사람이 생존함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09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문제에 사이클 리스트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사이클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 원소에서 처음 원소를 가리키는 리스트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8" b="24253"/>
          <a:stretch/>
        </p:blipFill>
        <p:spPr>
          <a:xfrm>
            <a:off x="1779533" y="2593427"/>
            <a:ext cx="5143500" cy="4209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6077" y="2593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8312" y="2882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7866" y="363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2741" y="4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9622" y="484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7936" y="5438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067" y="594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4588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1482" y="5622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9533" y="466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3621" y="3554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92972" y="276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문제에 사이클 리스트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는 현재 기준을 가리킨다</a:t>
            </a:r>
            <a:r>
              <a:rPr lang="en-US" altLang="ko-KR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8" b="24253"/>
          <a:stretch/>
        </p:blipFill>
        <p:spPr>
          <a:xfrm>
            <a:off x="1779533" y="2593427"/>
            <a:ext cx="5143500" cy="4209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7273" y="272787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512234" y="2557886"/>
            <a:ext cx="2522071" cy="316796"/>
          </a:xfrm>
          <a:custGeom>
            <a:avLst/>
            <a:gdLst>
              <a:gd name="connsiteX0" fmla="*/ 1954306 w 1954306"/>
              <a:gd name="connsiteY0" fmla="*/ 316796 h 316796"/>
              <a:gd name="connsiteX1" fmla="*/ 872565 w 1954306"/>
              <a:gd name="connsiteY1" fmla="*/ 43 h 316796"/>
              <a:gd name="connsiteX2" fmla="*/ 0 w 1954306"/>
              <a:gd name="connsiteY2" fmla="*/ 298867 h 31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4306" h="316796">
                <a:moveTo>
                  <a:pt x="1954306" y="316796"/>
                </a:moveTo>
                <a:cubicBezTo>
                  <a:pt x="1576294" y="159913"/>
                  <a:pt x="1198283" y="3031"/>
                  <a:pt x="872565" y="43"/>
                </a:cubicBezTo>
                <a:cubicBezTo>
                  <a:pt x="546847" y="-2945"/>
                  <a:pt x="273423" y="147961"/>
                  <a:pt x="0" y="29886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6077" y="2593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8312" y="2882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7866" y="363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2741" y="4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9622" y="484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17936" y="5438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0067" y="594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588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31482" y="5622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79533" y="466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3621" y="3554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92972" y="276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문제에 사이클 리스트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ko-KR" altLang="en-US" dirty="0" smtClean="0">
                <a:solidFill>
                  <a:srgbClr val="FF0000"/>
                </a:solidFill>
              </a:rPr>
              <a:t>의 바로 옆을 </a:t>
            </a:r>
            <a:r>
              <a:rPr lang="en-US" altLang="ko-KR" dirty="0" smtClean="0">
                <a:solidFill>
                  <a:srgbClr val="FF0000"/>
                </a:solidFill>
              </a:rPr>
              <a:t>KILL</a:t>
            </a:r>
            <a:r>
              <a:rPr lang="ko-KR" altLang="en-US" dirty="0" smtClean="0">
                <a:solidFill>
                  <a:srgbClr val="FF0000"/>
                </a:solidFill>
              </a:rPr>
              <a:t>하고 </a:t>
            </a:r>
            <a:r>
              <a:rPr lang="ko-KR" altLang="en-US" dirty="0" smtClean="0"/>
              <a:t>그 다음으로 이동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8" b="24253"/>
          <a:stretch/>
        </p:blipFill>
        <p:spPr>
          <a:xfrm>
            <a:off x="1779533" y="2593427"/>
            <a:ext cx="5143500" cy="4209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7273" y="272787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512234" y="2557886"/>
            <a:ext cx="2522071" cy="316796"/>
          </a:xfrm>
          <a:custGeom>
            <a:avLst/>
            <a:gdLst>
              <a:gd name="connsiteX0" fmla="*/ 1954306 w 1954306"/>
              <a:gd name="connsiteY0" fmla="*/ 316796 h 316796"/>
              <a:gd name="connsiteX1" fmla="*/ 872565 w 1954306"/>
              <a:gd name="connsiteY1" fmla="*/ 43 h 316796"/>
              <a:gd name="connsiteX2" fmla="*/ 0 w 1954306"/>
              <a:gd name="connsiteY2" fmla="*/ 298867 h 31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4306" h="316796">
                <a:moveTo>
                  <a:pt x="1954306" y="316796"/>
                </a:moveTo>
                <a:cubicBezTo>
                  <a:pt x="1576294" y="159913"/>
                  <a:pt x="1198283" y="3031"/>
                  <a:pt x="872565" y="43"/>
                </a:cubicBezTo>
                <a:cubicBezTo>
                  <a:pt x="546847" y="-2945"/>
                  <a:pt x="273423" y="147961"/>
                  <a:pt x="0" y="298867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014259" y="2808475"/>
            <a:ext cx="185270" cy="23447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26212" y="2820428"/>
            <a:ext cx="237570" cy="222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3996" y="25934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kill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583953" y="3071906"/>
            <a:ext cx="1488141" cy="957468"/>
          </a:xfrm>
          <a:custGeom>
            <a:avLst/>
            <a:gdLst>
              <a:gd name="connsiteX0" fmla="*/ 0 w 1488141"/>
              <a:gd name="connsiteY0" fmla="*/ 0 h 957468"/>
              <a:gd name="connsiteX1" fmla="*/ 292847 w 1488141"/>
              <a:gd name="connsiteY1" fmla="*/ 938306 h 957468"/>
              <a:gd name="connsiteX2" fmla="*/ 1075765 w 1488141"/>
              <a:gd name="connsiteY2" fmla="*/ 645459 h 957468"/>
              <a:gd name="connsiteX3" fmla="*/ 1488141 w 1488141"/>
              <a:gd name="connsiteY3" fmla="*/ 812800 h 9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8141" h="957468">
                <a:moveTo>
                  <a:pt x="0" y="0"/>
                </a:moveTo>
                <a:cubicBezTo>
                  <a:pt x="56776" y="415365"/>
                  <a:pt x="113553" y="830730"/>
                  <a:pt x="292847" y="938306"/>
                </a:cubicBezTo>
                <a:cubicBezTo>
                  <a:pt x="472141" y="1045883"/>
                  <a:pt x="876549" y="666377"/>
                  <a:pt x="1075765" y="645459"/>
                </a:cubicBezTo>
                <a:cubicBezTo>
                  <a:pt x="1274981" y="624541"/>
                  <a:pt x="1381561" y="718670"/>
                  <a:pt x="1488141" y="8128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76077" y="2593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28312" y="2882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7866" y="363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2741" y="4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622" y="484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17936" y="5438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10067" y="594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588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1482" y="5622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79533" y="466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3621" y="3554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92972" y="276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요세푸스</a:t>
            </a:r>
            <a:r>
              <a:rPr lang="ko-KR" altLang="en-US" dirty="0" smtClean="0"/>
              <a:t> 문제에 사이클 리스트 적용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바로 옆을 </a:t>
            </a:r>
            <a:r>
              <a:rPr lang="en-US" altLang="ko-KR" dirty="0" smtClean="0"/>
              <a:t>KILL</a:t>
            </a:r>
            <a:r>
              <a:rPr lang="ko-KR" altLang="en-US" dirty="0" smtClean="0"/>
              <a:t>하고 </a:t>
            </a:r>
            <a:r>
              <a:rPr lang="ko-KR" altLang="en-US" dirty="0" smtClean="0">
                <a:solidFill>
                  <a:srgbClr val="FF0000"/>
                </a:solidFill>
              </a:rPr>
              <a:t>그 다음으로 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8" b="24253"/>
          <a:stretch/>
        </p:blipFill>
        <p:spPr>
          <a:xfrm>
            <a:off x="1779533" y="2593427"/>
            <a:ext cx="5143500" cy="4209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7273" y="272787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512234" y="2557886"/>
            <a:ext cx="2522071" cy="316796"/>
          </a:xfrm>
          <a:custGeom>
            <a:avLst/>
            <a:gdLst>
              <a:gd name="connsiteX0" fmla="*/ 1954306 w 1954306"/>
              <a:gd name="connsiteY0" fmla="*/ 316796 h 316796"/>
              <a:gd name="connsiteX1" fmla="*/ 872565 w 1954306"/>
              <a:gd name="connsiteY1" fmla="*/ 43 h 316796"/>
              <a:gd name="connsiteX2" fmla="*/ 0 w 1954306"/>
              <a:gd name="connsiteY2" fmla="*/ 298867 h 31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4306" h="316796">
                <a:moveTo>
                  <a:pt x="1954306" y="316796"/>
                </a:moveTo>
                <a:cubicBezTo>
                  <a:pt x="1576294" y="159913"/>
                  <a:pt x="1198283" y="3031"/>
                  <a:pt x="872565" y="43"/>
                </a:cubicBezTo>
                <a:cubicBezTo>
                  <a:pt x="546847" y="-2945"/>
                  <a:pt x="273423" y="147961"/>
                  <a:pt x="0" y="298867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287247" y="2862729"/>
            <a:ext cx="741082" cy="908424"/>
          </a:xfrm>
          <a:custGeom>
            <a:avLst/>
            <a:gdLst>
              <a:gd name="connsiteX0" fmla="*/ 741082 w 741082"/>
              <a:gd name="connsiteY0" fmla="*/ 0 h 908424"/>
              <a:gd name="connsiteX1" fmla="*/ 256988 w 741082"/>
              <a:gd name="connsiteY1" fmla="*/ 262965 h 908424"/>
              <a:gd name="connsiteX2" fmla="*/ 0 w 741082"/>
              <a:gd name="connsiteY2" fmla="*/ 908424 h 9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082" h="908424">
                <a:moveTo>
                  <a:pt x="741082" y="0"/>
                </a:moveTo>
                <a:cubicBezTo>
                  <a:pt x="560792" y="55780"/>
                  <a:pt x="380502" y="111561"/>
                  <a:pt x="256988" y="262965"/>
                </a:cubicBezTo>
                <a:cubicBezTo>
                  <a:pt x="133474" y="414369"/>
                  <a:pt x="66737" y="661396"/>
                  <a:pt x="0" y="90842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014259" y="2808475"/>
            <a:ext cx="185270" cy="23447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26212" y="2820428"/>
            <a:ext cx="237570" cy="22252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4583953" y="3071906"/>
            <a:ext cx="1488141" cy="957468"/>
          </a:xfrm>
          <a:custGeom>
            <a:avLst/>
            <a:gdLst>
              <a:gd name="connsiteX0" fmla="*/ 0 w 1488141"/>
              <a:gd name="connsiteY0" fmla="*/ 0 h 957468"/>
              <a:gd name="connsiteX1" fmla="*/ 292847 w 1488141"/>
              <a:gd name="connsiteY1" fmla="*/ 938306 h 957468"/>
              <a:gd name="connsiteX2" fmla="*/ 1075765 w 1488141"/>
              <a:gd name="connsiteY2" fmla="*/ 645459 h 957468"/>
              <a:gd name="connsiteX3" fmla="*/ 1488141 w 1488141"/>
              <a:gd name="connsiteY3" fmla="*/ 812800 h 9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8141" h="957468">
                <a:moveTo>
                  <a:pt x="0" y="0"/>
                </a:moveTo>
                <a:cubicBezTo>
                  <a:pt x="56776" y="415365"/>
                  <a:pt x="113553" y="830730"/>
                  <a:pt x="292847" y="938306"/>
                </a:cubicBezTo>
                <a:cubicBezTo>
                  <a:pt x="472141" y="1045883"/>
                  <a:pt x="876549" y="666377"/>
                  <a:pt x="1075765" y="645459"/>
                </a:cubicBezTo>
                <a:cubicBezTo>
                  <a:pt x="1274981" y="624541"/>
                  <a:pt x="1381561" y="718670"/>
                  <a:pt x="1488141" y="8128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53996" y="25934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kill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6077" y="2593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8312" y="2882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7866" y="363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22741" y="4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622" y="484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17936" y="5438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10067" y="594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45882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1482" y="5622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79533" y="46650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3621" y="3554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92972" y="2767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140</Words>
  <Application>Microsoft Office PowerPoint</Application>
  <PresentationFormat>화면 슬라이드 쇼(4:3)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요세푸스 문제 - 리스트</vt:lpstr>
      <vt:lpstr>요세푸스 문제</vt:lpstr>
      <vt:lpstr>PowerPoint 프레젠테이션</vt:lpstr>
      <vt:lpstr>요세푸스 문제에 사이클 리스트 적용 </vt:lpstr>
      <vt:lpstr>요세푸스 문제에 사이클 리스트 적용 </vt:lpstr>
      <vt:lpstr>요세푸스 문제에 사이클 리스트 적용 </vt:lpstr>
      <vt:lpstr>요세푸스 문제에 사이클 리스트 적용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 게임</dc:title>
  <dc:creator>Kwanghoon Choi</dc:creator>
  <cp:lastModifiedBy>Choi Kwanghoon</cp:lastModifiedBy>
  <cp:revision>198</cp:revision>
  <dcterms:created xsi:type="dcterms:W3CDTF">2018-03-12T02:58:32Z</dcterms:created>
  <dcterms:modified xsi:type="dcterms:W3CDTF">2018-10-07T23:30:04Z</dcterms:modified>
</cp:coreProperties>
</file>