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56" r:id="rId2"/>
    <p:sldId id="384" r:id="rId3"/>
    <p:sldId id="385" r:id="rId4"/>
    <p:sldId id="374" r:id="rId5"/>
    <p:sldId id="375" r:id="rId6"/>
    <p:sldId id="376" r:id="rId7"/>
    <p:sldId id="377" r:id="rId8"/>
  </p:sldIdLst>
  <p:sldSz cx="9144000" cy="6858000" type="screen4x3"/>
  <p:notesSz cx="6743700" cy="9906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7608" autoAdjust="0"/>
  </p:normalViewPr>
  <p:slideViewPr>
    <p:cSldViewPr>
      <p:cViewPr varScale="1">
        <p:scale>
          <a:sx n="92" d="100"/>
          <a:sy n="92" d="100"/>
        </p:scale>
        <p:origin x="8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50" y="-78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fld id="{D02E06BF-CAA8-4DCA-8A1E-EE45841EC45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75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fld id="{4A8F8B91-DE70-420F-902F-4C8C8643FBB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0315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17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6A098E3-0560-4116-820E-93F7999B067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934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2982A7-76DA-4C5D-82BB-F5E5183B94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118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5638" y="161925"/>
            <a:ext cx="2028825" cy="59705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161925"/>
            <a:ext cx="5938838" cy="59705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FC082-D78F-47A1-900C-8965E971317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158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AA56C-B0FC-4E0D-9F3A-D7363FEAFC7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949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C7970-7898-4751-87EF-68278F725A2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85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394335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0150" y="1143000"/>
            <a:ext cx="39449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79620-1D06-4727-B25E-96ACDCA689D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085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EEA3E-9FF1-4DEC-9B78-07A1FDC77B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949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756B83-CFF7-43FE-9DE0-BA7E9D38744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940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02DB8B-6370-497C-BEA8-F876F68957B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908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C3FE9-716D-4DCF-B133-D8CACFB0857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29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B4D3C-A69F-45AE-83AE-FAEC9251A2C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60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98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98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20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2813" y="620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47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0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881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43013" y="161925"/>
            <a:ext cx="77914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8040688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</a:defRPr>
            </a:lvl1pPr>
          </a:lstStyle>
          <a:p>
            <a:fld id="{8D096E38-43E7-4419-9A88-A76625B22D4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q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fld id="{CA27E88F-A1F5-4C19-A6E7-8B8A540F3C9C}" type="slidenum">
              <a:rPr lang="ko-KR" altLang="en-US" sz="1400">
                <a:solidFill>
                  <a:schemeClr val="bg2"/>
                </a:solidFill>
                <a:latin typeface="Tahoma" panose="020B0604030504040204" pitchFamily="34" charset="0"/>
              </a:rPr>
              <a:pPr eaLnBrk="1" hangingPunct="1">
                <a:buClrTx/>
                <a:buFontTx/>
                <a:buNone/>
              </a:pPr>
              <a:t>1</a:t>
            </a:fld>
            <a:endParaRPr lang="en-US" altLang="ko-KR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정적 멤버</a:t>
            </a:r>
            <a:endParaRPr lang="ko-KR" alt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최광훈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 smtClean="0"/>
              <a:t>전남대학교 전자컴퓨터공학부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867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6922C00-605B-4B32-A6F3-839DE39714F5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정적 멤버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정적 멤버 변수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클래스의 모든 객체들이 공유하는 변수</a:t>
            </a:r>
            <a:endParaRPr lang="en-US" altLang="ko-KR" dirty="0"/>
          </a:p>
          <a:p>
            <a:pPr lvl="2" eaLnBrk="1" hangingPunct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GasPump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gasInMainTank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static </a:t>
            </a:r>
            <a:r>
              <a:rPr lang="ko-KR" altLang="en-US" dirty="0" smtClean="0"/>
              <a:t>키워드를 멤버 변수 선언 앞에 붙임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정적 멤버 변수를 초기화 코드는 클래스 정의 밖에 위치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정적 멤버 변수는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함수를 호출하기 전에 한번만 초기화 됨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정적 멤버 함수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정적 멤버 변수만을 사용하는 멤버 함수</a:t>
            </a:r>
            <a:endParaRPr lang="en-US" altLang="ko-KR" dirty="0" smtClean="0"/>
          </a:p>
          <a:p>
            <a:pPr lvl="1" eaLnBrk="1" hangingPunct="1"/>
            <a:r>
              <a:rPr lang="en-US" altLang="ko-KR" dirty="0"/>
              <a:t>static </a:t>
            </a:r>
            <a:r>
              <a:rPr lang="ko-KR" altLang="en-US" dirty="0"/>
              <a:t>키워드를 멤버 </a:t>
            </a:r>
            <a:r>
              <a:rPr lang="ko-KR" altLang="en-US" dirty="0" smtClean="0"/>
              <a:t>함수 선언 앞에 붙임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클래스 이름과 정적 멤버 함수 이름으로 호출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C::m() vs. </a:t>
            </a:r>
            <a:r>
              <a:rPr lang="en-US" altLang="ko-KR" dirty="0" err="1"/>
              <a:t>x</a:t>
            </a:r>
            <a:r>
              <a:rPr lang="en-US" altLang="ko-KR" dirty="0" err="1" smtClean="0"/>
              <a:t>.m</a:t>
            </a:r>
            <a:r>
              <a:rPr lang="en-US" altLang="ko-KR" dirty="0" smtClean="0"/>
              <a:t>() )</a:t>
            </a:r>
          </a:p>
          <a:p>
            <a:pPr lvl="1" eaLnBrk="1" hangingPunct="1"/>
            <a:r>
              <a:rPr lang="ko-KR" altLang="en-US" dirty="0" smtClean="0"/>
              <a:t>정적 멤버 변수가 아닌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 멤버 변수를 읽거나 쓰면 컴파일 에러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512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867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6922C00-605B-4B32-A6F3-839DE39714F5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정적 멤버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정적 멤버 변수와 정적 멤버 함수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 bwMode="auto">
          <a:xfrm>
            <a:off x="4163224" y="2474308"/>
            <a:ext cx="1757472" cy="9756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name: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tabLst/>
            </a:pPr>
            <a:r>
              <a:rPr lang="en-US" altLang="ko-KR" dirty="0" err="1" smtClean="0">
                <a:latin typeface="Arial" charset="0"/>
              </a:rPr>
              <a:t>serveOne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()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280123" y="2470048"/>
            <a:ext cx="1757472" cy="9756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Arial" charset="0"/>
              </a:rPr>
              <a:t>name :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Arial" charset="0"/>
              </a:rPr>
              <a:t>serveOne</a:t>
            </a:r>
            <a:r>
              <a:rPr lang="en-US" altLang="ko-KR" dirty="0">
                <a:latin typeface="Arial" charset="0"/>
              </a:rPr>
              <a:t>()</a:t>
            </a:r>
            <a:endParaRPr lang="ko-KR" altLang="en-US" dirty="0"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5461" y="2105030"/>
            <a:ext cx="17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Server s1(‘A’);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82803" y="2092859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Server s2(‘B’)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962592" y="2177967"/>
            <a:ext cx="10359" cy="384332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직사각형 10"/>
          <p:cNvSpPr/>
          <p:nvPr/>
        </p:nvSpPr>
        <p:spPr bwMode="auto">
          <a:xfrm>
            <a:off x="928896" y="2492895"/>
            <a:ext cx="2827194" cy="33065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tabLst/>
            </a:pP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int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 name;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Arial" charset="0"/>
              </a:rPr>
              <a:t>void </a:t>
            </a:r>
            <a:r>
              <a:rPr lang="en-US" altLang="ko-KR" dirty="0" err="1">
                <a:latin typeface="Arial" charset="0"/>
              </a:rPr>
              <a:t>serveOne</a:t>
            </a:r>
            <a:r>
              <a:rPr lang="en-US" altLang="ko-KR" dirty="0">
                <a:latin typeface="Arial" charset="0"/>
              </a:rPr>
              <a:t>();</a:t>
            </a:r>
            <a:endParaRPr lang="ko-KR" altLang="en-US" dirty="0">
              <a:latin typeface="Arial" charset="0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tabLst/>
            </a:pPr>
            <a:r>
              <a:rPr lang="en-US" altLang="ko-KR" dirty="0" smtClean="0">
                <a:latin typeface="Arial" charset="0"/>
              </a:rPr>
              <a:t>static </a:t>
            </a:r>
            <a:r>
              <a:rPr lang="en-US" altLang="ko-KR" dirty="0" err="1" smtClean="0">
                <a:latin typeface="Arial" charset="0"/>
              </a:rPr>
              <a:t>int</a:t>
            </a:r>
            <a:r>
              <a:rPr lang="en-US" altLang="ko-KR" dirty="0" smtClean="0">
                <a:latin typeface="Arial" charset="0"/>
              </a:rPr>
              <a:t> turn;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tabLst/>
            </a:pPr>
            <a:r>
              <a:rPr lang="en-US" altLang="ko-KR" dirty="0" smtClean="0">
                <a:latin typeface="Arial" charset="0"/>
              </a:rPr>
              <a:t>static </a:t>
            </a:r>
            <a:r>
              <a:rPr lang="en-US" altLang="ko-KR" dirty="0" err="1" smtClean="0">
                <a:latin typeface="Arial" charset="0"/>
              </a:rPr>
              <a:t>int</a:t>
            </a:r>
            <a:r>
              <a:rPr lang="en-US" altLang="ko-KR" dirty="0" smtClean="0">
                <a:latin typeface="Arial" charset="0"/>
              </a:rPr>
              <a:t> </a:t>
            </a:r>
            <a:r>
              <a:rPr lang="en-US" altLang="ko-KR" dirty="0" err="1" smtClean="0">
                <a:latin typeface="Arial" charset="0"/>
              </a:rPr>
              <a:t>lastServed</a:t>
            </a:r>
            <a:r>
              <a:rPr lang="en-US" altLang="ko-KR" dirty="0" smtClean="0">
                <a:latin typeface="Arial" charset="0"/>
              </a:rPr>
              <a:t>;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tabLst/>
            </a:pPr>
            <a:r>
              <a:rPr lang="en-US" altLang="ko-KR" dirty="0" smtClean="0">
                <a:latin typeface="Arial" charset="0"/>
              </a:rPr>
              <a:t>static </a:t>
            </a:r>
            <a:r>
              <a:rPr lang="en-US" altLang="ko-KR" dirty="0" err="1" smtClean="0">
                <a:latin typeface="Arial" charset="0"/>
              </a:rPr>
              <a:t>bool</a:t>
            </a:r>
            <a:r>
              <a:rPr lang="en-US" altLang="ko-KR" dirty="0" smtClean="0">
                <a:latin typeface="Arial" charset="0"/>
              </a:rPr>
              <a:t> </a:t>
            </a:r>
            <a:r>
              <a:rPr lang="en-US" altLang="ko-KR" dirty="0" err="1" smtClean="0">
                <a:latin typeface="Arial" charset="0"/>
              </a:rPr>
              <a:t>nowOpen</a:t>
            </a:r>
            <a:endParaRPr lang="en-US" altLang="ko-KR" dirty="0" smtClean="0">
              <a:latin typeface="Arial" charset="0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tabLst/>
            </a:pPr>
            <a:endParaRPr lang="en-US" altLang="ko-KR" dirty="0" smtClean="0">
              <a:latin typeface="Arial" charset="0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tabLst/>
            </a:pPr>
            <a:r>
              <a:rPr lang="en-US" altLang="ko-KR" dirty="0" smtClean="0">
                <a:latin typeface="Arial" charset="0"/>
              </a:rPr>
              <a:t>static </a:t>
            </a:r>
            <a:r>
              <a:rPr lang="en-US" altLang="ko-KR" dirty="0" err="1" smtClean="0">
                <a:latin typeface="Arial" charset="0"/>
              </a:rPr>
              <a:t>int</a:t>
            </a:r>
            <a:r>
              <a:rPr lang="en-US" altLang="ko-KR" dirty="0" smtClean="0">
                <a:latin typeface="Arial" charset="0"/>
              </a:rPr>
              <a:t> </a:t>
            </a:r>
            <a:r>
              <a:rPr lang="en-US" altLang="ko-KR" dirty="0" err="1" smtClean="0">
                <a:latin typeface="Arial" charset="0"/>
              </a:rPr>
              <a:t>getTurn</a:t>
            </a:r>
            <a:r>
              <a:rPr lang="en-US" altLang="ko-KR" dirty="0" smtClean="0">
                <a:latin typeface="Arial" charset="0"/>
              </a:rPr>
              <a:t>();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static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 </a:t>
            </a:r>
            <a:r>
              <a:rPr kumimoji="0" lang="en-US" altLang="ko-KR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bool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 </a:t>
            </a:r>
            <a:r>
              <a:rPr kumimoji="0" lang="en-US" altLang="ko-KR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stillOpen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();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7254" y="2095467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class Server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6932" y="1698038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클래스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79730" y="169562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 bwMode="auto">
          <a:xfrm>
            <a:off x="5276580" y="3748927"/>
            <a:ext cx="1757472" cy="20408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Arial" charset="0"/>
              </a:rPr>
              <a:t>turn 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lastServed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 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Arial" charset="0"/>
              </a:rPr>
              <a:t>nowOpen</a:t>
            </a:r>
            <a:endParaRPr lang="en-US" altLang="ko-KR" dirty="0" smtClean="0">
              <a:latin typeface="Arial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Arial" charset="0"/>
              </a:rPr>
              <a:t>getTurn</a:t>
            </a:r>
            <a:r>
              <a:rPr lang="en-US" altLang="ko-KR" dirty="0" smtClean="0">
                <a:latin typeface="Arial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Arial" charset="0"/>
              </a:rPr>
              <a:t>stillOpen</a:t>
            </a:r>
            <a:endParaRPr lang="ko-KR" altLang="en-US" dirty="0"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11648" y="2503799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3600" dirty="0" smtClean="0"/>
              <a:t>...</a:t>
            </a:r>
            <a:endParaRPr lang="ko-KR" altLang="en-US" sz="3600" dirty="0"/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683568" y="3573016"/>
            <a:ext cx="8097467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729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969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FA3191D-8297-4A41-A9D0-9731542F8788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정적 멤버 예 </a:t>
            </a:r>
            <a:r>
              <a:rPr lang="en-US" altLang="ko-KR" smtClean="0"/>
              <a:t>: Display 7.6 [1/4]</a:t>
            </a:r>
            <a:endParaRPr lang="ko-KR" altLang="en-US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ko-KR" smtClean="0"/>
          </a:p>
        </p:txBody>
      </p:sp>
      <p:pic>
        <p:nvPicPr>
          <p:cNvPr id="29702" name="Picture 6" descr="C:\WINDOWS\Desktop\Oh_type\sacitch_C++_ppt\gif\savitchc07d06_1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96975"/>
            <a:ext cx="7561263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3072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ED31938-75F2-47DE-BD11-37E9A442070E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정적 멤버 예 </a:t>
            </a:r>
            <a:r>
              <a:rPr lang="en-US" altLang="ko-KR" smtClean="0"/>
              <a:t>: Display 7.6 [2/4]</a:t>
            </a:r>
            <a:endParaRPr lang="ko-KR" altLang="en-US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ko-KR" smtClean="0"/>
          </a:p>
        </p:txBody>
      </p:sp>
      <p:pic>
        <p:nvPicPr>
          <p:cNvPr id="30726" name="Picture 4" descr="C:\WINDOWS\Desktop\Oh_type\sacitch_C++_ppt\gif\savitchc07d06_2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196975"/>
            <a:ext cx="5178425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3174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7D73CD0-7F84-4C93-AF66-4052BA2A9028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정적 멤버 예 </a:t>
            </a:r>
            <a:r>
              <a:rPr lang="en-US" altLang="ko-KR" smtClean="0"/>
              <a:t>: Display 7.6 [3/4]</a:t>
            </a:r>
            <a:endParaRPr lang="ko-KR" altLang="en-US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ko-KR" smtClean="0"/>
          </a:p>
        </p:txBody>
      </p:sp>
      <p:pic>
        <p:nvPicPr>
          <p:cNvPr id="31750" name="Picture 4" descr="C:\WINDOWS\Desktop\Oh_type\sacitch_C++_ppt\gif\savitchc07d06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96975"/>
            <a:ext cx="7526338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3277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EE34176-944C-47C7-94BE-9CFC20997D35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정적 멤버 예 </a:t>
            </a:r>
            <a:r>
              <a:rPr lang="en-US" altLang="ko-KR" smtClean="0"/>
              <a:t>: Display 7.6 [4/4]</a:t>
            </a:r>
            <a:endParaRPr lang="ko-KR" altLang="en-US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ko-KR" smtClean="0"/>
          </a:p>
        </p:txBody>
      </p:sp>
      <p:pic>
        <p:nvPicPr>
          <p:cNvPr id="32774" name="Picture 6" descr="C:\WINDOWS\Desktop\Oh_type\sacitch_C++_ppt\gif\savitchc07d06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96975"/>
            <a:ext cx="7772400" cy="422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33FFCA"/>
      </a:accent1>
      <a:accent2>
        <a:srgbClr val="FFCF01"/>
      </a:accent2>
      <a:accent3>
        <a:srgbClr val="FFFFFF"/>
      </a:accent3>
      <a:accent4>
        <a:srgbClr val="000000"/>
      </a:accent4>
      <a:accent5>
        <a:srgbClr val="ADFFE1"/>
      </a:accent5>
      <a:accent6>
        <a:srgbClr val="E7BB01"/>
      </a:accent6>
      <a:hlink>
        <a:srgbClr val="000000"/>
      </a:hlink>
      <a:folHlink>
        <a:srgbClr val="3333CC"/>
      </a:folHlink>
    </a:clrScheme>
    <a:fontScheme name="ch1">
      <a:majorFont>
        <a:latin typeface="HY헤드라인M"/>
        <a:ea typeface="HY헤드라인M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ch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</Template>
  <TotalTime>4367</TotalTime>
  <Words>224</Words>
  <Application>Microsoft Office PowerPoint</Application>
  <PresentationFormat>화면 슬라이드 쇼(4:3)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HY헤드라인M</vt:lpstr>
      <vt:lpstr>굴림</vt:lpstr>
      <vt:lpstr>맑은 고딕</vt:lpstr>
      <vt:lpstr>연세본문체</vt:lpstr>
      <vt:lpstr>Arial</vt:lpstr>
      <vt:lpstr>Tahoma</vt:lpstr>
      <vt:lpstr>Times New Roman</vt:lpstr>
      <vt:lpstr>Wingdings</vt:lpstr>
      <vt:lpstr>ch1</vt:lpstr>
      <vt:lpstr>정적 멤버</vt:lpstr>
      <vt:lpstr>정적 멤버</vt:lpstr>
      <vt:lpstr>정적 멤버</vt:lpstr>
      <vt:lpstr>정적 멤버 예 : Display 7.6 [1/4]</vt:lpstr>
      <vt:lpstr>정적 멤버 예 : Display 7.6 [2/4]</vt:lpstr>
      <vt:lpstr>정적 멤버 예 : Display 7.6 [3/4]</vt:lpstr>
      <vt:lpstr>정적 멤버 예 : Display 7.6 [4/4]</vt:lpstr>
    </vt:vector>
  </TitlesOfParts>
  <Company>정보기술학부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C언어의 소개</dc:title>
  <dc:creator>최광훈</dc:creator>
  <cp:lastModifiedBy>khChoi</cp:lastModifiedBy>
  <cp:revision>1128</cp:revision>
  <dcterms:created xsi:type="dcterms:W3CDTF">2003-06-26T01:49:00Z</dcterms:created>
  <dcterms:modified xsi:type="dcterms:W3CDTF">2016-10-11T11:39:16Z</dcterms:modified>
</cp:coreProperties>
</file>