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4" autoAdjust="0"/>
    <p:restoredTop sz="94660"/>
  </p:normalViewPr>
  <p:slideViewPr>
    <p:cSldViewPr snapToGrid="0" showGuides="1">
      <p:cViewPr varScale="1">
        <p:scale>
          <a:sx n="126" d="100"/>
          <a:sy n="126" d="100"/>
        </p:scale>
        <p:origin x="144" y="7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4401-BBBB-47BA-AEC7-AFD3623CD4C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319B-B7B9-4A88-99EF-D021D82DB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0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4401-BBBB-47BA-AEC7-AFD3623CD4C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319B-B7B9-4A88-99EF-D021D82DB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74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4401-BBBB-47BA-AEC7-AFD3623CD4C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319B-B7B9-4A88-99EF-D021D82DB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23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4401-BBBB-47BA-AEC7-AFD3623CD4C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319B-B7B9-4A88-99EF-D021D82DB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4401-BBBB-47BA-AEC7-AFD3623CD4C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319B-B7B9-4A88-99EF-D021D82DB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4401-BBBB-47BA-AEC7-AFD3623CD4C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319B-B7B9-4A88-99EF-D021D82DB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96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4401-BBBB-47BA-AEC7-AFD3623CD4C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319B-B7B9-4A88-99EF-D021D82DB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1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4401-BBBB-47BA-AEC7-AFD3623CD4C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319B-B7B9-4A88-99EF-D021D82DB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2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4401-BBBB-47BA-AEC7-AFD3623CD4C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319B-B7B9-4A88-99EF-D021D82DB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01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4401-BBBB-47BA-AEC7-AFD3623CD4C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319B-B7B9-4A88-99EF-D021D82DB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3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4401-BBBB-47BA-AEC7-AFD3623CD4C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319B-B7B9-4A88-99EF-D021D82DB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4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F4401-BBBB-47BA-AEC7-AFD3623CD4C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0319B-B7B9-4A88-99EF-D021D82DB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0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939" y="2825115"/>
            <a:ext cx="1390650" cy="1590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262" y="2825115"/>
            <a:ext cx="1895475" cy="3067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62100" y="198120"/>
            <a:ext cx="7665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1+2*3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39" y="576084"/>
            <a:ext cx="1438275" cy="1495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488" y="567452"/>
            <a:ext cx="1419225" cy="1562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56516" y="198120"/>
            <a:ext cx="907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(1+2)*3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12076" y="2388989"/>
            <a:ext cx="5790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 t u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31867" y="2392918"/>
            <a:ext cx="12627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λ</a:t>
            </a:r>
            <a:r>
              <a:rPr lang="en-US" altLang="ko-KR" dirty="0" err="1" smtClean="0"/>
              <a:t>x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λy</a:t>
            </a:r>
            <a:r>
              <a:rPr lang="en-US" altLang="ko-KR" dirty="0" smtClean="0"/>
              <a:t>. x y 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0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15</Words>
  <Application>Microsoft Office PowerPoint</Application>
  <PresentationFormat>화면 슬라이드 쇼(4:3)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</cp:revision>
  <dcterms:created xsi:type="dcterms:W3CDTF">2019-11-03T06:57:01Z</dcterms:created>
  <dcterms:modified xsi:type="dcterms:W3CDTF">2019-11-03T07:34:48Z</dcterms:modified>
</cp:coreProperties>
</file>