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6"/>
    <p:restoredTop sz="94665"/>
  </p:normalViewPr>
  <p:slideViewPr>
    <p:cSldViewPr snapToGrid="0" snapToObjects="1">
      <p:cViewPr varScale="1">
        <p:scale>
          <a:sx n="209" d="100"/>
          <a:sy n="209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B616-AAF1-E648-9EF5-539DDEFB3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B113D-1F18-8943-8A7D-42FFBAF74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31C8E-D7BE-E94A-B403-E3955510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397-8BA5-7F43-A82E-AF579ED6A9B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8C8DE-B550-B045-840C-02A02951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EFBC-71D6-7642-9B82-597C358C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294-78C0-1A4E-AAB0-4A8FB8D55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2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00C0-087C-8448-9682-31433096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23A5C-C512-6040-B11D-BD7A992CC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175B-0663-A74B-AEED-D187E842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397-8BA5-7F43-A82E-AF579ED6A9B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354B-2BE9-A64E-A502-F5150CB9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AC817-D912-E74E-9A21-DE81607B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294-78C0-1A4E-AAB0-4A8FB8D55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1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EE903-CF91-E64F-8CD6-40562BE9D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6D05F-B0F1-DC40-8CE4-21F7F6FD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A3926-F5A5-9242-B856-2609AD86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397-8BA5-7F43-A82E-AF579ED6A9B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1F51-33DD-FB4B-9C5B-BA54A69A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3F81-7020-5746-8597-9F0671C9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294-78C0-1A4E-AAB0-4A8FB8D55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B4EF-C498-3942-AE7D-0CADF356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29BA-3AA1-2B48-AFDE-691C2D17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CE02-F9AE-7849-9D06-2FFCCA4B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397-8BA5-7F43-A82E-AF579ED6A9B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12E6-F788-864F-8C16-B9DF4D1B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4C46-76CA-8247-873D-6933723E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294-78C0-1A4E-AAB0-4A8FB8D55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BEEF-4C92-3940-8E1D-EF13D0D3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18BF-BAC1-2248-9CE1-E80B15D0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E1D5-CF7A-684C-A6C9-F967E4DC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397-8BA5-7F43-A82E-AF579ED6A9B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1DC5-7361-0346-B32E-91480B84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8FB93-3405-E745-8F01-9D76407B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294-78C0-1A4E-AAB0-4A8FB8D55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21B0-C0C5-6D4D-B139-7B82733A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A50A-3EAA-C246-AE69-4668EB03F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0DB4A-1BA3-3744-9625-F9C40FD9D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1124-6C4A-2E4E-93F2-C691C07B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397-8BA5-7F43-A82E-AF579ED6A9B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D13E5-AC12-5644-91CE-E4835133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10256-B30D-C94D-A2E4-EE2A1D75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294-78C0-1A4E-AAB0-4A8FB8D55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1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2C3A-B017-4D4C-AF96-C9DACAD8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0D690-AA31-BE42-80FD-EEB582BD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9355B-0981-7A46-BC4E-E5754DDC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190F1-D212-614D-AA0B-5D1A0F276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4FC9D-A2EF-354E-AD37-3B8B27CF6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94B65-780F-054F-A847-B76D332D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397-8BA5-7F43-A82E-AF579ED6A9B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68FAC-983F-444A-9A4C-A7DC2A5E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5FA8B-C157-3241-92B8-B02E2525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294-78C0-1A4E-AAB0-4A8FB8D55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3292-CF55-DA4C-8088-D22A5764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B1D73-6CEA-4C41-B119-C3B40609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397-8BA5-7F43-A82E-AF579ED6A9B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C4EBC-FE3F-0948-A38E-987F76CC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E43B0-C7CB-0942-A656-B4640DBE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294-78C0-1A4E-AAB0-4A8FB8D55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4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0DCCA-694C-9D4A-8A10-70AAFD73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397-8BA5-7F43-A82E-AF579ED6A9B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714C2-E6F4-1B47-9BEC-E4E439BC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A35C2-7F12-EC44-94E2-944001AD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294-78C0-1A4E-AAB0-4A8FB8D55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B9EB-3016-8647-9A97-5225D258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F38C-81B4-DE4B-A839-B1319EF6D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6377B-95D5-334F-9D21-3D5084A1F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577F4-FE28-844E-B638-C7952062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397-8BA5-7F43-A82E-AF579ED6A9B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AFFA0-5D1B-5D40-9E85-6CBE61E7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57BDB-7330-9346-A14B-F7831E92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294-78C0-1A4E-AAB0-4A8FB8D55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A045-AE28-A047-BA13-6DCF029E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272A4-9021-F34C-B0E7-13E559A01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9658B-C1C9-0D4C-8987-7CF869768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A5EAA-75D5-FB4B-8062-CBA18514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7397-8BA5-7F43-A82E-AF579ED6A9B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F38A6-7C2B-F048-915A-9F36B145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C32E3-6F86-5A4F-9262-99CE4010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EF294-78C0-1A4E-AAB0-4A8FB8D55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7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C7708-B2B6-E34C-8C51-233F6B56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824B2-A1B4-A641-AB0E-90CA418F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6172-03BD-8840-AF59-E58DAABE0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57397-8BA5-7F43-A82E-AF579ED6A9B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E4CE-E9F0-9A47-B829-80235C8B1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1CF1-00E5-184F-B821-9F500D36F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F294-78C0-1A4E-AAB0-4A8FB8D55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9D5EE7-3461-8947-BBEF-8EF3170D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0" y="850900"/>
            <a:ext cx="8293100" cy="5156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64D575-3EFC-1040-8352-11B3ECDFBD53}"/>
              </a:ext>
            </a:extLst>
          </p:cNvPr>
          <p:cNvSpPr/>
          <p:nvPr/>
        </p:nvSpPr>
        <p:spPr>
          <a:xfrm>
            <a:off x="7946571" y="4212772"/>
            <a:ext cx="1589315" cy="2394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7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49F76-0DCE-434E-9E5E-D9723C41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421894"/>
            <a:ext cx="5803900" cy="3746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95BFC4-ABDD-9C40-A12D-A840D81D5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88" y="3949446"/>
            <a:ext cx="5816600" cy="2628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081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2D47DB-A42B-7A43-B842-69E0C43D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" y="180594"/>
            <a:ext cx="4572000" cy="392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0F7984-5B5C-754D-9B80-2709A35D4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5" y="4392930"/>
            <a:ext cx="4541521" cy="1233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BEF24C-5F04-F443-B7AD-CE9D2522B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014" y="205994"/>
            <a:ext cx="4457700" cy="3873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917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2020-06-15T01:15:14Z</dcterms:created>
  <dcterms:modified xsi:type="dcterms:W3CDTF">2020-06-15T01:22:10Z</dcterms:modified>
</cp:coreProperties>
</file>