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encourage more women to study</a:t>
            </a:r>
            <a:br>
              <a:rPr lang="en-US" dirty="0" smtClean="0"/>
            </a:br>
            <a:r>
              <a:rPr lang="en-US" dirty="0" smtClean="0"/>
              <a:t> Computer Science.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KWANG HYUN KIM</a:t>
            </a:r>
          </a:p>
          <a:p>
            <a:endParaRPr lang="en-US" dirty="0"/>
          </a:p>
          <a:p>
            <a:r>
              <a:rPr lang="en-US" dirty="0" smtClean="0"/>
              <a:t>Queensborough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Witny</a:t>
            </a:r>
            <a:r>
              <a:rPr lang="en-US" b="1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Woman mentors 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en-US" dirty="0"/>
              <a:t>trains student mentors to understand class contents and  </a:t>
            </a:r>
            <a:r>
              <a:rPr lang="en-US" dirty="0" smtClean="0"/>
              <a:t>mentoring </a:t>
            </a:r>
            <a:r>
              <a:rPr lang="en-US" dirty="0"/>
              <a:t>skills</a:t>
            </a:r>
            <a:endParaRPr lang="en-US" dirty="0" smtClean="0"/>
          </a:p>
          <a:p>
            <a:r>
              <a:rPr lang="en-US" dirty="0"/>
              <a:t>Student mentors help woman students individually 1 hour per week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Weekly </a:t>
            </a:r>
            <a:r>
              <a:rPr lang="en-US" dirty="0"/>
              <a:t>mentor report to faculty and </a:t>
            </a:r>
            <a:r>
              <a:rPr lang="en-US" dirty="0" smtClean="0"/>
              <a:t>discussion (online / </a:t>
            </a:r>
            <a:r>
              <a:rPr lang="en-US" dirty="0" err="1" smtClean="0"/>
              <a:t>offine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Monthly </a:t>
            </a:r>
            <a:r>
              <a:rPr lang="en-US" dirty="0"/>
              <a:t>Mentor group meeting during club hour.</a:t>
            </a:r>
          </a:p>
          <a:p>
            <a:pPr marL="0" indent="0">
              <a:buNone/>
            </a:pPr>
            <a:r>
              <a:rPr lang="en-US" dirty="0" smtClean="0"/>
              <a:t>	Faculty</a:t>
            </a:r>
            <a:r>
              <a:rPr lang="en-US" dirty="0"/>
              <a:t>, student mentors and </a:t>
            </a:r>
            <a:r>
              <a:rPr lang="en-US" dirty="0" smtClean="0"/>
              <a:t>students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Socialize </a:t>
            </a:r>
            <a:r>
              <a:rPr lang="en-US" dirty="0"/>
              <a:t>each other and give a short </a:t>
            </a:r>
            <a:r>
              <a:rPr lang="en-US" dirty="0" smtClean="0"/>
              <a:t>talk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6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topics within QCC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can we encourage more women to study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Computer </a:t>
            </a:r>
            <a:r>
              <a:rPr lang="en-US" b="1" dirty="0" smtClean="0">
                <a:solidFill>
                  <a:srgbClr val="FF0000"/>
                </a:solidFill>
              </a:rPr>
              <a:t>Science?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Departmental / College support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Advertisement to college advisors.</a:t>
            </a:r>
          </a:p>
          <a:p>
            <a:r>
              <a:rPr lang="en-US" dirty="0" smtClean="0"/>
              <a:t>Non-major vs Major: Merging CS100- and CS101</a:t>
            </a:r>
          </a:p>
          <a:p>
            <a:r>
              <a:rPr lang="en-US" dirty="0" smtClean="0"/>
              <a:t>Require CS100 as a pre-requisite of CS101 ?</a:t>
            </a:r>
          </a:p>
          <a:p>
            <a:r>
              <a:rPr lang="en-US" dirty="0" smtClean="0"/>
              <a:t>A new course for non-major-&gt; CS102 (python) ?</a:t>
            </a:r>
          </a:p>
          <a:p>
            <a:r>
              <a:rPr lang="en-US" dirty="0" smtClean="0"/>
              <a:t>Connection with undergraduate research.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69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project for students</a:t>
            </a:r>
            <a:endParaRPr lang="en-US" dirty="0"/>
          </a:p>
          <a:p>
            <a:pPr lvl="1"/>
            <a:r>
              <a:rPr lang="en-US" dirty="0" smtClean="0"/>
              <a:t>2016 Fall project: Calculus practice website for students </a:t>
            </a:r>
            <a:r>
              <a:rPr lang="en-US" dirty="0" smtClean="0"/>
              <a:t>(</a:t>
            </a:r>
            <a:r>
              <a:rPr lang="en-US" dirty="0" err="1"/>
              <a:t>o</a:t>
            </a:r>
            <a:r>
              <a:rPr lang="en-US" dirty="0" err="1" smtClean="0"/>
              <a:t>penedx</a:t>
            </a:r>
            <a:r>
              <a:rPr lang="en-US" dirty="0" smtClean="0"/>
              <a:t> </a:t>
            </a:r>
            <a:r>
              <a:rPr lang="en-US" dirty="0" smtClean="0"/>
              <a:t>with python)</a:t>
            </a:r>
          </a:p>
          <a:p>
            <a:pPr lvl="1"/>
            <a:r>
              <a:rPr lang="en-US" dirty="0" smtClean="0"/>
              <a:t>How about C++ practice website project</a:t>
            </a:r>
            <a:r>
              <a:rPr lang="en-US" dirty="0" smtClean="0"/>
              <a:t>?(ingenious with </a:t>
            </a:r>
            <a:r>
              <a:rPr lang="en-US" dirty="0" err="1" smtClean="0"/>
              <a:t>openedx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Online bridge course </a:t>
            </a:r>
            <a:r>
              <a:rPr lang="en-US" dirty="0" smtClean="0"/>
              <a:t>(transfer credit issues)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C++ =&gt; python</a:t>
            </a:r>
          </a:p>
          <a:p>
            <a:pPr lvl="1">
              <a:buFontTx/>
              <a:buChar char="-"/>
            </a:pPr>
            <a:r>
              <a:rPr lang="en-US" dirty="0" smtClean="0"/>
              <a:t>Python =&gt; C++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2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CS courses in QCC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CS100: Introductive course for non-major(html + JavaScript).   7 sections</a:t>
            </a:r>
          </a:p>
          <a:p>
            <a:pPr lvl="1"/>
            <a:r>
              <a:rPr lang="en-US" dirty="0" smtClean="0"/>
              <a:t>MAX: 20 students per section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CS101: C++ 1     2 sections =&gt; 3 sections(2016 Fall)</a:t>
            </a:r>
          </a:p>
          <a:p>
            <a:pPr lvl="1"/>
            <a:r>
              <a:rPr lang="en-US" dirty="0" smtClean="0"/>
              <a:t>MAX: 23 students per section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CS203: C++ 2     1 section.</a:t>
            </a:r>
          </a:p>
          <a:p>
            <a:pPr lvl="1"/>
            <a:r>
              <a:rPr lang="en-US" dirty="0" smtClean="0"/>
              <a:t>MAX: 23 students per section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84922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Female/Total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16F (Current)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08106"/>
              </p:ext>
            </p:extLst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598373"/>
              </p:ext>
            </p:extLst>
          </p:nvPr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56880"/>
              </p:ext>
            </p:extLst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CASE: Women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1716505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89213" y="3665620"/>
          <a:ext cx="8624220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4844"/>
                <a:gridCol w="1724844"/>
                <a:gridCol w="1724844"/>
                <a:gridCol w="1724844"/>
                <a:gridCol w="1724844"/>
              </a:tblGrid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&gt;=D-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14F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295175">
                <a:tc>
                  <a:txBody>
                    <a:bodyPr/>
                    <a:lstStyle/>
                    <a:p>
                      <a:r>
                        <a:rPr lang="en-US" dirty="0" smtClean="0"/>
                        <a:t>15F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89213" y="5823284"/>
            <a:ext cx="862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Female/Total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/>
              <a:t> CS203:  1/10=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(15S), 2/16=</a:t>
            </a:r>
            <a:r>
              <a:rPr lang="en-US" b="1" dirty="0" smtClean="0">
                <a:solidFill>
                  <a:srgbClr val="FF0000"/>
                </a:solidFill>
              </a:rPr>
              <a:t>12.5%(</a:t>
            </a:r>
            <a:r>
              <a:rPr lang="en-US" dirty="0" smtClean="0"/>
              <a:t>16S)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dirty="0" smtClean="0"/>
              <a:t> CS101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BASED LECTURE. Chapter 1, Chapter 2</a:t>
            </a:r>
          </a:p>
          <a:p>
            <a:pPr lvl="1"/>
            <a:r>
              <a:rPr lang="en-US" dirty="0" smtClean="0"/>
              <a:t>Not Fun!</a:t>
            </a:r>
            <a:endParaRPr lang="en-US" dirty="0"/>
          </a:p>
          <a:p>
            <a:r>
              <a:rPr lang="en-US" dirty="0" smtClean="0"/>
              <a:t>Project are related to mathematics: Still not fun.</a:t>
            </a:r>
          </a:p>
          <a:p>
            <a:pPr lvl="1"/>
            <a:r>
              <a:rPr lang="en-US" dirty="0" smtClean="0"/>
              <a:t>Quadratic equation solver</a:t>
            </a:r>
          </a:p>
          <a:p>
            <a:pPr lvl="1"/>
            <a:r>
              <a:rPr lang="en-US" dirty="0" smtClean="0"/>
              <a:t>Counting prime numbers and prime number theorem</a:t>
            </a:r>
          </a:p>
          <a:p>
            <a:pPr lvl="1"/>
            <a:r>
              <a:rPr lang="en-US" dirty="0" smtClean="0"/>
              <a:t>Matrix operations(+, -, *) with arrays</a:t>
            </a:r>
          </a:p>
          <a:p>
            <a:pPr lvl="1"/>
            <a:r>
              <a:rPr lang="en-US" dirty="0" smtClean="0"/>
              <a:t>Definite integrals with Polynomial and Fundamental theorem of Calculus</a:t>
            </a:r>
          </a:p>
          <a:p>
            <a:r>
              <a:rPr lang="en-US" dirty="0" smtClean="0"/>
              <a:t>Different levels of students</a:t>
            </a:r>
          </a:p>
          <a:p>
            <a:r>
              <a:rPr lang="en-US" dirty="0" smtClean="0"/>
              <a:t>Low passing Rate.</a:t>
            </a:r>
          </a:p>
        </p:txBody>
      </p:sp>
    </p:spTree>
    <p:extLst>
      <p:ext uri="{BB962C8B-B14F-4D97-AF65-F5344CB8AC3E}">
        <p14:creationId xmlns:p14="http://schemas.microsoft.com/office/powerpoint/2010/main" val="58977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Meaningful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more fun and meaningful topics/projects.</a:t>
            </a:r>
          </a:p>
          <a:p>
            <a:pPr lvl="1"/>
            <a:r>
              <a:rPr lang="en-US" dirty="0" smtClean="0"/>
              <a:t>EX: Four fours.</a:t>
            </a:r>
          </a:p>
          <a:p>
            <a:pPr lvl="1"/>
            <a:r>
              <a:rPr lang="en-US" dirty="0" smtClean="0"/>
              <a:t>Coding with code: Solve a real life question with a flow chart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Departmental / CUNYWISE repository for projects.</a:t>
            </a:r>
          </a:p>
          <a:p>
            <a:pPr lvl="1"/>
            <a:r>
              <a:rPr lang="en-US" dirty="0" smtClean="0"/>
              <a:t>Developing a good project is very hard.</a:t>
            </a:r>
          </a:p>
          <a:p>
            <a:pPr lvl="1"/>
            <a:r>
              <a:rPr lang="en-US" dirty="0" smtClean="0"/>
              <a:t>Community college can help students prepare for senior level courses.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90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wish in </a:t>
            </a:r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CS101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advanced students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Honor class/ Honor contract</a:t>
            </a:r>
          </a:p>
          <a:p>
            <a:endParaRPr lang="en-US" dirty="0" smtClean="0"/>
          </a:p>
          <a:p>
            <a:r>
              <a:rPr lang="en-US" dirty="0" smtClean="0"/>
              <a:t>Undergraduate Research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92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</TotalTime>
  <Words>495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How can we encourage more women to study  Computer Science.</vt:lpstr>
      <vt:lpstr>Current CS courses in QCC</vt:lpstr>
      <vt:lpstr>CASE: Women in my CS101 </vt:lpstr>
      <vt:lpstr>CASE: Women in my CS101 </vt:lpstr>
      <vt:lpstr>CASE: Women in my CS101 </vt:lpstr>
      <vt:lpstr>CASE: Women in my CS101 </vt:lpstr>
      <vt:lpstr>Problems in my CS101</vt:lpstr>
      <vt:lpstr>My wish in my CS101 Meaningful project</vt:lpstr>
      <vt:lpstr>My wish in my CS101 For advanced students</vt:lpstr>
      <vt:lpstr>My wish in my CS101 (Witny) Woman mentors program</vt:lpstr>
      <vt:lpstr>Discussion topics within QCC</vt:lpstr>
      <vt:lpstr>ETC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encourage more women to study  Computer Science.</dc:title>
  <dc:creator>Kwang Kim</dc:creator>
  <cp:lastModifiedBy>Kwang Kim</cp:lastModifiedBy>
  <cp:revision>15</cp:revision>
  <dcterms:created xsi:type="dcterms:W3CDTF">2016-07-15T04:41:22Z</dcterms:created>
  <dcterms:modified xsi:type="dcterms:W3CDTF">2016-07-15T13:07:12Z</dcterms:modified>
</cp:coreProperties>
</file>