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8" r:id="rId4"/>
    <p:sldId id="258" r:id="rId5"/>
    <p:sldId id="259" r:id="rId6"/>
    <p:sldId id="26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58B0B-E832-3046-9357-B2AB14B61F98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133E4-CA86-9040-96D1-F52A29406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7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Witny</a:t>
            </a:r>
            <a:r>
              <a:rPr lang="en-US" dirty="0" smtClean="0"/>
              <a:t> Report </a:t>
            </a:r>
            <a:r>
              <a:rPr lang="mr-IN" dirty="0" smtClean="0"/>
              <a:t>–</a:t>
            </a:r>
            <a:r>
              <a:rPr lang="en-US" dirty="0" smtClean="0"/>
              <a:t> 2016 Fall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KWANG HYUN KIM</a:t>
            </a:r>
          </a:p>
          <a:p>
            <a:endParaRPr lang="en-US" dirty="0"/>
          </a:p>
          <a:p>
            <a:r>
              <a:rPr lang="en-US" dirty="0" smtClean="0"/>
              <a:t>Queensborough Community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1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CS courses in QCC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CS100: Introductive course for non-major(html + JavaScript).   7 </a:t>
            </a:r>
            <a:r>
              <a:rPr lang="en-US" dirty="0" smtClean="0"/>
              <a:t>sections</a:t>
            </a:r>
          </a:p>
          <a:p>
            <a:endParaRPr lang="en-US" dirty="0" smtClean="0"/>
          </a:p>
          <a:p>
            <a:r>
              <a:rPr lang="en-US" b="1" dirty="0" smtClean="0"/>
              <a:t>CS101: C++ 1     </a:t>
            </a:r>
            <a:r>
              <a:rPr lang="en-US" b="1" dirty="0" smtClean="0"/>
              <a:t>3 </a:t>
            </a:r>
            <a:r>
              <a:rPr lang="en-US" b="1" dirty="0" smtClean="0"/>
              <a:t>sections(2016 Fall</a:t>
            </a:r>
            <a:r>
              <a:rPr lang="en-US" b="1" dirty="0" smtClean="0"/>
              <a:t>)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CS203: C++ 2     1 section.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66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CS courses in QCC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CS100: Introductive course for non-major(html + JavaScript).   7 </a:t>
            </a:r>
            <a:r>
              <a:rPr lang="en-US" dirty="0" smtClean="0"/>
              <a:t>sections</a:t>
            </a:r>
          </a:p>
          <a:p>
            <a:endParaRPr lang="en-US" dirty="0" smtClean="0"/>
          </a:p>
          <a:p>
            <a:r>
              <a:rPr lang="en-US" b="1" dirty="0" smtClean="0"/>
              <a:t>CS101: C</a:t>
            </a:r>
            <a:r>
              <a:rPr lang="en-US" b="1" dirty="0" smtClean="0"/>
              <a:t>++            3 </a:t>
            </a:r>
            <a:r>
              <a:rPr lang="en-US" b="1" dirty="0" smtClean="0"/>
              <a:t>sections(2016 Fall</a:t>
            </a:r>
            <a:r>
              <a:rPr lang="en-US" b="1" dirty="0" smtClean="0"/>
              <a:t>)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CS203: C</a:t>
            </a:r>
            <a:r>
              <a:rPr lang="en-US" dirty="0" smtClean="0"/>
              <a:t>++(OOP) 1 </a:t>
            </a:r>
            <a:r>
              <a:rPr lang="en-US" dirty="0" smtClean="0"/>
              <a:t>section.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1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CASE: Women in </a:t>
            </a:r>
            <a:r>
              <a:rPr lang="en-US" dirty="0" smtClean="0">
                <a:solidFill>
                  <a:srgbClr val="FF0000"/>
                </a:solidFill>
              </a:rPr>
              <a:t>CS101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problem solving methods </a:t>
            </a:r>
            <a:r>
              <a:rPr lang="en-US" dirty="0" smtClean="0"/>
              <a:t>and algorithm </a:t>
            </a:r>
            <a:r>
              <a:rPr lang="en-US" dirty="0"/>
              <a:t>development: designing, debugging, and documenting programs in C</a:t>
            </a:r>
            <a:r>
              <a:rPr lang="en-US" dirty="0" smtClean="0"/>
              <a:t>++.</a:t>
            </a:r>
          </a:p>
          <a:p>
            <a:r>
              <a:rPr lang="en-US" b="1" dirty="0" smtClean="0"/>
              <a:t>Women/ Total: 10/79 ~ 12.6%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92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CASE: Women in </a:t>
            </a:r>
            <a:r>
              <a:rPr lang="en-US" b="1" dirty="0" smtClean="0">
                <a:solidFill>
                  <a:srgbClr val="FF0000"/>
                </a:solidFill>
              </a:rPr>
              <a:t>my</a:t>
            </a:r>
            <a:r>
              <a:rPr lang="en-US" dirty="0" smtClean="0">
                <a:solidFill>
                  <a:srgbClr val="FF0000"/>
                </a:solidFill>
              </a:rPr>
              <a:t> CS101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088751"/>
              </p:ext>
            </p:extLst>
          </p:nvPr>
        </p:nvGraphicFramePr>
        <p:xfrm>
          <a:off x="2589213" y="1716505"/>
          <a:ext cx="8624220" cy="182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24844"/>
                <a:gridCol w="1724844"/>
                <a:gridCol w="1724844"/>
                <a:gridCol w="1724844"/>
                <a:gridCol w="1724844"/>
              </a:tblGrid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&gt;=D-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W/F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14S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14F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15F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16F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0830591"/>
              </p:ext>
            </p:extLst>
          </p:nvPr>
        </p:nvGraphicFramePr>
        <p:xfrm>
          <a:off x="2589213" y="3665620"/>
          <a:ext cx="8624220" cy="182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24844"/>
                <a:gridCol w="1724844"/>
                <a:gridCol w="1724844"/>
                <a:gridCol w="1724844"/>
                <a:gridCol w="1724844"/>
              </a:tblGrid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&gt;=D-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W/F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14S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14F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15F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16F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85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CASE: Women in </a:t>
            </a:r>
            <a:r>
              <a:rPr lang="en-US" b="1" dirty="0" smtClean="0">
                <a:solidFill>
                  <a:srgbClr val="FF0000"/>
                </a:solidFill>
              </a:rPr>
              <a:t>my</a:t>
            </a:r>
            <a:r>
              <a:rPr lang="en-US" dirty="0" smtClean="0">
                <a:solidFill>
                  <a:srgbClr val="FF0000"/>
                </a:solidFill>
              </a:rPr>
              <a:t> CS101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913128"/>
              </p:ext>
            </p:extLst>
          </p:nvPr>
        </p:nvGraphicFramePr>
        <p:xfrm>
          <a:off x="2589213" y="1716505"/>
          <a:ext cx="8624220" cy="2560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24844"/>
                <a:gridCol w="1122101"/>
                <a:gridCol w="2327587"/>
                <a:gridCol w="1724844"/>
                <a:gridCol w="1724844"/>
              </a:tblGrid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MA441( Calculus 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Office 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OFFLINE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OFFLINE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443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rgbClr val="FF0000"/>
                </a:solidFill>
              </a:rPr>
              <a:t>my</a:t>
            </a:r>
            <a:r>
              <a:rPr lang="en-US" dirty="0" smtClean="0"/>
              <a:t> CS101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77248"/>
          </a:xfrm>
        </p:spPr>
        <p:txBody>
          <a:bodyPr>
            <a:normAutofit/>
          </a:bodyPr>
          <a:lstStyle/>
          <a:p>
            <a:r>
              <a:rPr lang="en-US" dirty="0" smtClean="0"/>
              <a:t>Students</a:t>
            </a:r>
            <a:r>
              <a:rPr lang="en-US" dirty="0" smtClean="0"/>
              <a:t> still need more help</a:t>
            </a:r>
            <a:r>
              <a:rPr lang="en-US" b="1" dirty="0" smtClean="0"/>
              <a:t>: Online/Offline Mentors</a:t>
            </a:r>
          </a:p>
          <a:p>
            <a:r>
              <a:rPr lang="en-US" dirty="0"/>
              <a:t>Project: Academic Integrity issue.</a:t>
            </a:r>
            <a:endParaRPr lang="en-US" dirty="0" smtClean="0"/>
          </a:p>
          <a:p>
            <a:pPr lvl="1"/>
            <a:r>
              <a:rPr lang="en-US" b="1" dirty="0" smtClean="0"/>
              <a:t>c9.io history.</a:t>
            </a:r>
            <a:endParaRPr lang="en-US" b="1" dirty="0" smtClean="0"/>
          </a:p>
          <a:p>
            <a:r>
              <a:rPr lang="en-US" dirty="0" smtClean="0"/>
              <a:t>Online Homework </a:t>
            </a:r>
            <a:r>
              <a:rPr lang="mr-IN" dirty="0" smtClean="0"/>
              <a:t>–</a:t>
            </a:r>
            <a:r>
              <a:rPr lang="en-US" dirty="0" smtClean="0"/>
              <a:t> CODELAB</a:t>
            </a:r>
          </a:p>
          <a:p>
            <a:pPr lvl="1"/>
            <a:r>
              <a:rPr lang="en-US" dirty="0" smtClean="0"/>
              <a:t>Free for CUNY!</a:t>
            </a:r>
          </a:p>
          <a:p>
            <a:pPr lvl="1"/>
            <a:r>
              <a:rPr lang="en-US" dirty="0" smtClean="0"/>
              <a:t>But same questions to all students</a:t>
            </a:r>
          </a:p>
          <a:p>
            <a:pPr lvl="1"/>
            <a:r>
              <a:rPr lang="en-US" b="1" dirty="0" smtClean="0"/>
              <a:t>CUNY WIDE ONLINE HOMEWORK SITE</a:t>
            </a:r>
            <a:endParaRPr lang="en-US" b="1" dirty="0"/>
          </a:p>
          <a:p>
            <a:r>
              <a:rPr lang="en-US" b="1" dirty="0" smtClean="0"/>
              <a:t>Recruit</a:t>
            </a:r>
          </a:p>
          <a:p>
            <a:pPr lvl="1"/>
            <a:r>
              <a:rPr lang="en-US" b="1" dirty="0" smtClean="0"/>
              <a:t>Target students</a:t>
            </a:r>
            <a:r>
              <a:rPr lang="en-US" b="1" dirty="0"/>
              <a:t> </a:t>
            </a:r>
            <a:r>
              <a:rPr lang="en-US" b="1" dirty="0" smtClean="0"/>
              <a:t>: MA441 A or A-</a:t>
            </a:r>
          </a:p>
          <a:p>
            <a:r>
              <a:rPr lang="en-US" b="1" dirty="0" smtClean="0"/>
              <a:t>Vector / Array</a:t>
            </a:r>
          </a:p>
        </p:txBody>
      </p:sp>
    </p:spTree>
    <p:extLst>
      <p:ext uri="{BB962C8B-B14F-4D97-AF65-F5344CB8AC3E}">
        <p14:creationId xmlns:p14="http://schemas.microsoft.com/office/powerpoint/2010/main" val="5897795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439</TotalTime>
  <Words>258</Words>
  <Application>Microsoft Macintosh PowerPoint</Application>
  <PresentationFormat>Widescreen</PresentationFormat>
  <Paragraphs>106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Century Gothic</vt:lpstr>
      <vt:lpstr>Mangal</vt:lpstr>
      <vt:lpstr>Wingdings 3</vt:lpstr>
      <vt:lpstr>Arial</vt:lpstr>
      <vt:lpstr>Wisp</vt:lpstr>
      <vt:lpstr>Witny Report – 2016 Fall </vt:lpstr>
      <vt:lpstr>Current CS courses in QCC</vt:lpstr>
      <vt:lpstr>Current CS courses in QCC</vt:lpstr>
      <vt:lpstr>CASE: Women in CS101 </vt:lpstr>
      <vt:lpstr>CASE: Women in my CS101 </vt:lpstr>
      <vt:lpstr>CASE: Women in my CS101 </vt:lpstr>
      <vt:lpstr>Reflection in my CS101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can we encourage more women to study  Computer Science.</dc:title>
  <dc:creator>Kwang Kim</dc:creator>
  <cp:lastModifiedBy>Kwanghyun.Kim54</cp:lastModifiedBy>
  <cp:revision>21</cp:revision>
  <dcterms:created xsi:type="dcterms:W3CDTF">2016-07-15T04:41:22Z</dcterms:created>
  <dcterms:modified xsi:type="dcterms:W3CDTF">2017-01-19T07:59:24Z</dcterms:modified>
</cp:coreProperties>
</file>