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2EFE-DC9B-4B2C-89B5-E1989A66D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3488A-563B-4BFB-A09A-80EF8EA7F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234B-95CE-4A45-B423-CA8A6B1C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6CB39-2D12-4663-90C8-876DEAF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FB51D-52E9-4ADC-A471-26DC1E18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9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EC46-D37E-4026-802A-90A99AB2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EAB2C-0F5E-434D-A3AB-EF230129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6A98-3644-420C-AA69-0A8BC32C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BF68-F122-4518-AC26-C186C114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D5E2E-B6D1-40C1-8C7E-EFAC5F6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06174-9BDB-4D3E-81B6-D58A0A213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C6B9C-6491-4D30-AB44-85D91581F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E393-DE74-4312-B088-C55B756D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710F-3623-440F-A427-C25DBE85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4C237-BC8D-4D55-9D73-63A53024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F240-5D69-473E-AB83-7157EE67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003D-3798-42CF-BF3B-5B5868F8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1339-BCBA-439A-999B-22578E98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B177-D0FD-4C7A-B53A-024B61B9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85D1-6FC9-4541-A252-71DEA6B6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C76E-FD9B-4D0C-9FB0-14E180B4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49D8F-A7FA-4B1E-9AA6-8DBF2C93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97E1-E77C-431B-9C06-B241608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C139-02A6-4A8D-B122-5FC1D543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5843-DB93-4064-834E-E3823ECF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F4AA-E4E8-4D0F-9A0E-83974FF2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48FC-125B-45D6-B213-0A57C2E66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9F837-5B03-48D6-AD0A-F3F9BD7F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67571-FA0D-406B-9FAC-67C6A59B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49658-169E-4469-9606-4450D3BB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957C-319F-4C7A-AA92-F57155A6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83BB-5692-46D4-94F5-D04FDCF1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36BAD-051F-418A-AAD7-CC0C455B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E723B-6BD0-4376-9E83-81FEF40D9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A5F3F-7765-4D52-9171-04C1EEAE1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4A9CD-99A3-4613-B80A-7381E296F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393D4-8454-432A-B692-D278E074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3D43A-1689-4E8E-B658-7B89A277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F07F3-FD6B-499F-ACC4-2F03505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1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531A-E22A-499B-BF13-62C7FCEB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53268-E765-4C32-8579-F7F821C4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25C13-B02A-4254-A3CD-38DA5339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3247C-912A-4128-B8C9-6E0A71C9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29695-8833-48EF-A042-EB9C871B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D8B9C-C739-4B7D-A7AA-7DB44653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342A-6AEF-4BC1-BD72-86620EA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7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18B9-1792-470E-B5A4-274EAAE5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D8D8-2CDC-4A46-8F3C-EAB9B935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7CA1E-C10C-43F2-BCDE-F51678F04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BD6B1-9091-45E2-92C2-2379540A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8DEBB-F4C4-453E-81EF-23535E41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ED16-B537-4990-9F72-12711B94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F917-2380-48D7-9188-DAF014B3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B47D7-4109-47AE-8CB0-47AF11CF9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9AC4-004F-4D7E-9750-E7825E91C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13C58-6284-4E05-B463-B9FD12CD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5C951-7072-4B1A-A8CE-DC0F1349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CCE5E-1D2E-4446-83E5-39E0DDB2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2848B-D128-4CF5-B70B-9B3DB10D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4B086-83E6-43A9-9619-FEBF65C1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FD42-0CD1-4CA5-9EA5-C2666858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456E-08E8-4FE5-8ABE-1105979EB02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2839-F0F1-436B-B39C-61BEB5150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680F-05CA-4198-A742-543F37967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81D0-3F7C-4DDA-B0B1-B51C9456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4858-033D-4D96-87F9-DC0E6C5C7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 Default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DA0D4-0E19-44B5-8D8F-09E0C6BBE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93ED-15E0-41BE-ADCA-1EBECD7A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1207"/>
          </a:xfrm>
        </p:spPr>
        <p:txBody>
          <a:bodyPr>
            <a:normAutofit/>
          </a:bodyPr>
          <a:lstStyle/>
          <a:p>
            <a:r>
              <a:rPr lang="en-US" sz="2400" dirty="0"/>
              <a:t>The Problem: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94B491-808F-49FB-99CB-6BEC39AD347F}"/>
              </a:ext>
            </a:extLst>
          </p:cNvPr>
          <p:cNvSpPr txBox="1">
            <a:spLocks/>
          </p:cNvSpPr>
          <p:nvPr/>
        </p:nvSpPr>
        <p:spPr>
          <a:xfrm>
            <a:off x="1244600" y="822325"/>
            <a:ext cx="9880600" cy="2259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Banks Loans customers money with the expectation that loans are paid.  The customer do not want to default and not pay loans.  There are many factors that play into why a customer could default on a loan.  It could be unexpected financial reasons why a person defaults, but the goal of this analysis is to find factors that can cause it.  </a:t>
            </a:r>
          </a:p>
          <a:p>
            <a:endParaRPr lang="en-US" sz="2000" dirty="0"/>
          </a:p>
          <a:p>
            <a:r>
              <a:rPr lang="en-US" sz="2000" dirty="0"/>
              <a:t>As a bank you want to help a customer pay off their loans.  The analysis will identify who will likely default and if there are way banks can work with customers to prevent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45B14-C0C6-4E55-BD6E-E982599E0053}"/>
              </a:ext>
            </a:extLst>
          </p:cNvPr>
          <p:cNvSpPr txBox="1"/>
          <p:nvPr/>
        </p:nvSpPr>
        <p:spPr>
          <a:xfrm>
            <a:off x="1092200" y="3429000"/>
            <a:ext cx="6764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affect a person default rate?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Who are the likeliest person that will default?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education or their background affect default rate?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0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F6F9-46CE-46B3-88F4-8C8E5AD0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2091267"/>
          </a:xfrm>
        </p:spPr>
        <p:txBody>
          <a:bodyPr/>
          <a:lstStyle/>
          <a:p>
            <a:r>
              <a:rPr lang="en-US" dirty="0"/>
              <a:t>Who does default effect?</a:t>
            </a:r>
          </a:p>
          <a:p>
            <a:pPr lvl="1"/>
            <a:r>
              <a:rPr lang="en-US" dirty="0"/>
              <a:t>Banks</a:t>
            </a:r>
          </a:p>
          <a:p>
            <a:pPr lvl="1"/>
            <a:r>
              <a:rPr lang="en-US" dirty="0"/>
              <a:t>People who borrow the loan and their families</a:t>
            </a:r>
          </a:p>
          <a:p>
            <a:pPr lvl="1"/>
            <a:r>
              <a:rPr lang="en-US" dirty="0"/>
              <a:t>Community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6F8A-C267-4C3D-BA59-7A38E4C7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into affect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9D28-B150-4121-AB64-4CCA2B4A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  <a:p>
            <a:r>
              <a:rPr lang="en-US" dirty="0"/>
              <a:t>Where you live </a:t>
            </a:r>
          </a:p>
          <a:p>
            <a:r>
              <a:rPr lang="en-US" dirty="0"/>
              <a:t>Own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1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7CC3-2820-4EA2-BCE4-3F59CE1E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F591-7863-4A80-9A6A-BA41D078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161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CC Default</vt:lpstr>
      <vt:lpstr>The Problem:  </vt:lpstr>
      <vt:lpstr>PowerPoint Presentation</vt:lpstr>
      <vt:lpstr>What factors into affect defaults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 Default</dc:title>
  <dc:creator>Jeff Kwan</dc:creator>
  <cp:lastModifiedBy>Jeff Kwan</cp:lastModifiedBy>
  <cp:revision>7</cp:revision>
  <dcterms:created xsi:type="dcterms:W3CDTF">2021-08-02T01:21:53Z</dcterms:created>
  <dcterms:modified xsi:type="dcterms:W3CDTF">2021-08-02T05:17:05Z</dcterms:modified>
</cp:coreProperties>
</file>