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EF1C-222E-48B5-B163-984A9C388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2DBFE-DB6E-40A8-B89A-448B8E4BA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40136-114E-45C3-AA1B-D14866E4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B214-8393-411D-B782-21E9E071046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C8912-D95D-4E5C-B5CA-D347DA0D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3612B-E809-436F-B876-9DE9DE09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5E6A-97C7-4D5F-B250-9E1EA7810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2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6F65-6C12-41CE-BC4A-7658BFB4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D471F-3E8D-4EF5-A6AF-B099B8B81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EFDE9-0C53-46BE-9091-62C31ACA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B214-8393-411D-B782-21E9E071046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3CB9F-B972-4505-A824-0B3559288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E92E3-FE95-4D29-AE4E-FD860ADA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5E6A-97C7-4D5F-B250-9E1EA7810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50823F-343A-4EA2-A015-7300A4514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7CE42-14FD-4AA2-81F6-FF278C145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FDB94-EA74-4BA2-968A-3C535EB9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B214-8393-411D-B782-21E9E071046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E631C-AA9F-4F87-BC7A-A846877A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85605-12DB-494B-A456-705672CA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5E6A-97C7-4D5F-B250-9E1EA7810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5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077F-BB26-4AEB-8481-0E95EF19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216C9-6E56-46C3-947C-F7AB9DE40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20701-08FE-424B-B2DE-C84B92BC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B214-8393-411D-B782-21E9E071046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B271B-34ED-45E7-8D3C-6359BF0F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47865-4DA8-4F4E-90FF-6E8845CE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5E6A-97C7-4D5F-B250-9E1EA7810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4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3043-21D3-4A3B-9158-61A7AC4CD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7BD8E-507E-4485-A85F-7D076F274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30AAF-EF9D-460D-9964-E441D71D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B214-8393-411D-B782-21E9E071046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8AD1C-13AC-4D33-BD16-21B7576D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C6A72-7B77-45F0-B1F9-2E942ACD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5E6A-97C7-4D5F-B250-9E1EA7810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9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5785-DE23-42A1-8161-7F921B2D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5A1ED-B205-426A-BF19-58B85F2A0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20EA0-1BEC-4BB1-A7AA-1FB6823D4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7F129-4449-4BDB-A191-016EEA28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B214-8393-411D-B782-21E9E071046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90B91-B916-481A-AAB2-CFF9E036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90608-786C-4253-B0F6-B2610307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5E6A-97C7-4D5F-B250-9E1EA7810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7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8397-1900-45CD-B75E-747482D0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4FBA5-37D6-4571-B5EB-5D9E10FDE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66CEC-332A-4ED8-AF65-339C2238B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7EEAA-B4E1-4BE7-8BEA-00B04F316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79527-0A57-4C03-AF3F-373A9478D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726AD-A0F5-4C5E-938E-52BFEF3A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B214-8393-411D-B782-21E9E071046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3CB8A-9165-4E4A-8602-F27B0C80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FA736-2DF9-4B70-B4DE-7340C564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5E6A-97C7-4D5F-B250-9E1EA7810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3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2306-93CE-4C2B-ADE6-29495681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EC002-20E8-4F36-A4F0-04CB5193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B214-8393-411D-B782-21E9E071046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4A950-565F-4DE4-926E-A6D67BA0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B1D4C-4277-4E6A-B1A6-4C304D61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5E6A-97C7-4D5F-B250-9E1EA7810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0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A47BCF-4EAD-4B81-BB79-C720E700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B214-8393-411D-B782-21E9E071046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86659-8871-4100-B72D-ACC8ECD1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45B64-CB9F-4019-83F0-5A0E7B8F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5E6A-97C7-4D5F-B250-9E1EA7810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7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537E-C9CC-4B3E-A46E-B3EAF6A3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9824-A6B6-402C-969E-8E9A31A1E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5B612-C9E6-4DB1-88B2-181BD83B5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5EAAD-7C6D-4150-B9F5-14CD33B4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B214-8393-411D-B782-21E9E071046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813D1-0FF3-4E78-A5B1-6E6A3A3C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CE168-DCC7-4DAA-96DD-65AA2383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5E6A-97C7-4D5F-B250-9E1EA7810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9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D269-5E45-40D3-90D6-3422E4C1F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BCE28-65C3-4544-BC90-393A6AC39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2159A-83DF-46CC-934A-37E414CBC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51C45-79A9-4BC8-AD6C-0FF0D2C6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B214-8393-411D-B782-21E9E071046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E2D79-E065-465E-8B0C-2C438220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D6378-D0E8-4A0B-945B-DCC9480E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5E6A-97C7-4D5F-B250-9E1EA7810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1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97B8E5-7AAE-425B-8453-5198BF2A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0A883-0F34-4738-B9A0-BB3408663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0C3E4-C387-4AFD-A319-0499F7D29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1B214-8393-411D-B782-21E9E071046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F3549-ABA2-4B6E-8917-854AA6AA4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AA418-3D40-4039-9C78-70C3080E7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A5E6A-97C7-4D5F-B250-9E1EA7810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1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epa/fuel-econom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577A-93DA-4A29-BE74-63C01246AD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Instant Ramen becoming more popular.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83022-061F-4DD8-8193-97155A4CD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1579" y="6410552"/>
            <a:ext cx="5300421" cy="447448"/>
          </a:xfrm>
        </p:spPr>
        <p:txBody>
          <a:bodyPr>
            <a:normAutofit/>
          </a:bodyPr>
          <a:lstStyle/>
          <a:p>
            <a:r>
              <a:rPr lang="en-US" sz="1000" dirty="0"/>
              <a:t>Source of dataset:        </a:t>
            </a:r>
            <a:r>
              <a:rPr lang="en-US" sz="1000" dirty="0">
                <a:hlinkClick r:id="rId2"/>
              </a:rPr>
              <a:t>https://www.kaggle.com/epa/fuel-economy</a:t>
            </a:r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5696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7AEA3-279F-433F-B93F-86C38D7C8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8069"/>
            <a:ext cx="6385560" cy="5798894"/>
          </a:xfrm>
        </p:spPr>
        <p:txBody>
          <a:bodyPr/>
          <a:lstStyle/>
          <a:p>
            <a:r>
              <a:rPr lang="en-US" dirty="0"/>
              <a:t>How many of you eat instant noodle / instant ramen every week, month, or once every couple month?</a:t>
            </a:r>
          </a:p>
          <a:p>
            <a:r>
              <a:rPr lang="en-US" dirty="0"/>
              <a:t>Is this a snack for you or a full meal replacement.  	</a:t>
            </a:r>
          </a:p>
          <a:p>
            <a:pPr lvl="1"/>
            <a:r>
              <a:rPr lang="en-US" dirty="0"/>
              <a:t>It is a meal replacement for me.  I can add sliced beef with vegetable.  I can even add a side of dumplings with this meal.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E6353-E305-4FA3-AD4E-9D287E38E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462" y="701900"/>
            <a:ext cx="4012382" cy="518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6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B2590-4FD5-423A-9EF2-304D470D2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18" y="350105"/>
            <a:ext cx="6291859" cy="23147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want to know how my ramen is rated compare to other brands out there.  Am I connoisseur or less than average taste for Ramen.  </a:t>
            </a:r>
          </a:p>
          <a:p>
            <a:pPr marL="0" indent="0">
              <a:buNone/>
            </a:pPr>
            <a:r>
              <a:rPr lang="en-US" dirty="0"/>
              <a:t>These are the brand of ramen I consume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BF3B91-508F-4025-96BF-073D11BFD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78" y="3429000"/>
            <a:ext cx="2612604" cy="3151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626B49-32AE-44E7-B657-1C82D3ED5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468" y="426326"/>
            <a:ext cx="4457700" cy="3343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3DD519-42F4-4E35-B97E-B39311164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377" y="3693380"/>
            <a:ext cx="8039100" cy="1066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FB03A7-3EE8-46F5-B1B4-4F459E8C5769}"/>
              </a:ext>
            </a:extLst>
          </p:cNvPr>
          <p:cNvSpPr txBox="1"/>
          <p:nvPr/>
        </p:nvSpPr>
        <p:spPr>
          <a:xfrm>
            <a:off x="3210025" y="6323229"/>
            <a:ext cx="425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was unable to find this flavor in my rating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D9FE9C-690C-43E7-BBE1-97AC84968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0025" y="5145799"/>
            <a:ext cx="66008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8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2100F0-EFB1-497D-AC0A-C801B86AA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672" y="1561801"/>
            <a:ext cx="3695700" cy="3124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2A96F3-8E9B-479E-B7DC-99A5C7C86AD0}"/>
              </a:ext>
            </a:extLst>
          </p:cNvPr>
          <p:cNvSpPr txBox="1"/>
          <p:nvPr/>
        </p:nvSpPr>
        <p:spPr>
          <a:xfrm>
            <a:off x="1108364" y="738909"/>
            <a:ext cx="8423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average star rating for all the ramen is 3.75.  The Ramen I like was has a rating of 5.  I like noodle that are above average</a:t>
            </a:r>
          </a:p>
        </p:txBody>
      </p:sp>
    </p:spTree>
    <p:extLst>
      <p:ext uri="{BB962C8B-B14F-4D97-AF65-F5344CB8AC3E}">
        <p14:creationId xmlns:p14="http://schemas.microsoft.com/office/powerpoint/2010/main" val="115452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FCF63-97E3-4A68-A6CD-D4D1E983B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08" y="349522"/>
            <a:ext cx="10515600" cy="4351338"/>
          </a:xfrm>
        </p:spPr>
        <p:txBody>
          <a:bodyPr/>
          <a:lstStyle/>
          <a:p>
            <a:r>
              <a:rPr lang="en-US" dirty="0"/>
              <a:t>How many country do you think produces ramen?</a:t>
            </a:r>
          </a:p>
          <a:p>
            <a:pPr marL="457200" lvl="1" indent="0">
              <a:buNone/>
            </a:pPr>
            <a:r>
              <a:rPr lang="en-US" dirty="0"/>
              <a:t>There are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AE5D3-AF42-4C60-A829-DB30380E0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62" y="1881187"/>
            <a:ext cx="56292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9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0764-4AC4-44BF-93B8-00C611A6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 is a breakdown of how many product is produce in each country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EFF2A1-88BF-46AC-BCE6-44AB33EF3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605" y="2019589"/>
            <a:ext cx="54734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0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D74A7-1B69-4E1D-96D4-8DF3954EB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64" y="30679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 the production of instant ramen I can see that sales can only increase in the future as this product is produce from Asia, United States, Europe, Middle East</a:t>
            </a:r>
            <a:r>
              <a:rPr lang="en-US"/>
              <a:t>, Africa.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4779</TotalTime>
  <Words>217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Is Instant Ramen becoming more popular.</vt:lpstr>
      <vt:lpstr>PowerPoint Presentation</vt:lpstr>
      <vt:lpstr>PowerPoint Presentation</vt:lpstr>
      <vt:lpstr>PowerPoint Presentation</vt:lpstr>
      <vt:lpstr>PowerPoint Presentation</vt:lpstr>
      <vt:lpstr>Her is a breakdown of how many product is produce in each country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Kwan, Jeffrey</dc:creator>
  <cp:lastModifiedBy>Kwan, Jeffrey</cp:lastModifiedBy>
  <cp:revision>17</cp:revision>
  <dcterms:created xsi:type="dcterms:W3CDTF">2021-06-11T22:32:04Z</dcterms:created>
  <dcterms:modified xsi:type="dcterms:W3CDTF">2021-06-15T06:12:56Z</dcterms:modified>
</cp:coreProperties>
</file>