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B305-5E44-47B5-A3F3-BA99E3AA4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D7D8E-2F9F-4CE9-8B54-E3EC04E01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97E3-5A44-49AE-85AF-E26F6C1E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B100-180D-4A93-945E-7DA196B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03D4-2DE6-4B9F-9AA0-214FA4B2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DB3A-B6D5-402F-8F68-E1A36C62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349AD-C17D-471E-8FD7-3889C81B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3005D-D337-4D35-833D-0D5F2A4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C92E9-D159-4992-93AE-131380B5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B3BF-BB9B-4E64-9B63-728CDCE2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23C1F-3624-42CA-A7BC-AD31FA67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CF0EA-E41C-42C7-A72A-10EA3F12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7E2B-F34B-4794-A16F-7ABEBBED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6A01-2ACE-4616-BB2F-AE229D70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96EAB-8E08-4905-98E3-2A8166B0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6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A819-4768-45DB-A237-3478A8BB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8E6C-26AC-4555-ABAD-35E6A398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A1DF-8DE9-491E-A694-3A927A20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BED8-872D-466E-B7C3-5FD3D205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E0F8-0DD3-4997-B701-3F9B3D4C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1607-1507-4BAF-AED1-F5D8D9FC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A494-00FC-4238-88E6-F5965261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E84B-C41D-48F8-9592-80545752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6A98-8B9A-46DC-9355-A0B6E16B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2D70-19C0-41CF-915E-E657B1DF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E924-A6FA-49FF-B21E-5CCF2805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84C3-0D19-4AFB-BADE-103F56827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0235F-BCD1-473C-A1E1-11E432C2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920EC-02DF-4275-88E2-4FF94F58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1E1F-1622-43DE-823F-1B543A8F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FB6E-7BFD-4B07-B334-34B49486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1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FFA-C593-4CD2-BF11-5BF93453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F73B9-834F-46EB-882F-BD36CF91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96F36-D25F-45FB-8D80-776D7CF36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40C4D-FB65-477F-8CF7-B498CC4F6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09FA1-3E4E-4F33-BDBC-E79F9E4F8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A615-B5F7-4976-9D42-A65A01D6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66533-00B7-4F81-AA1E-98B60E49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AC4DF-49F6-41E9-B196-F6164B35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4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EA89-15B3-4DE3-B849-41AD65EE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BE79C-9440-4EAD-8F43-19422D86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4834-99DD-4435-8F0B-47A4D892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A8276-90B6-4587-9E70-7A292DBF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DDC9F-8B8F-466F-A3E7-CE7566CB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F987C-978C-4A53-8825-2C85502E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2554C-0CA6-4000-8811-56DE64DA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7B8B-44D7-406B-96BC-593E4699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4416-5D2E-4FD9-BE31-0EFAF6EA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CCD95-C49C-45EE-A835-341577B69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F6F49-C7C9-417B-BF71-14BE2A78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0229-E2A1-407A-9A5B-D0D5ED26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4E7E9-528B-40D5-B582-E48D960B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492A-64B6-4FB5-9587-2F7CB8AF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9DC1B-883C-4127-8CD3-5F16C94CB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1BA7-7DFD-4E7D-B3C8-2E95D489E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19ECD-E3F5-4DE4-82A2-73256FD0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C30D-CC55-46FA-BAB4-C42AD3ED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5C10-12FF-44AC-814D-BF6893A3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2445E-4330-43F3-8E19-BE68D1E8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3AD81-70D4-4181-9975-C8896D822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46DF-CA90-47FA-B5B8-19D5F8F7A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8654-2850-4961-8DA8-06A0177AD8B6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574F-DB17-46AE-9E00-813F1EF19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5D87-B3EB-48C3-9DB2-C39736A2D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3FC0-98C7-4FB2-BD76-993A3BBF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893E-50A4-4B57-A66B-21CD7ED6A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4CA3F-C4F9-4AD7-B560-66233BDC0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Kwan</dc:creator>
  <cp:lastModifiedBy>Jeff Kwan</cp:lastModifiedBy>
  <cp:revision>1</cp:revision>
  <dcterms:created xsi:type="dcterms:W3CDTF">2021-09-05T05:09:25Z</dcterms:created>
  <dcterms:modified xsi:type="dcterms:W3CDTF">2021-09-05T05:10:42Z</dcterms:modified>
</cp:coreProperties>
</file>