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4" r:id="rId8"/>
    <p:sldId id="265"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Kwan" initials="JK" lastIdx="1" clrIdx="0">
    <p:extLst>
      <p:ext uri="{19B8F6BF-5375-455C-9EA6-DF929625EA0E}">
        <p15:presenceInfo xmlns:p15="http://schemas.microsoft.com/office/powerpoint/2012/main" userId="Jeff Kw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13" d="100"/>
          <a:sy n="113"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2:41:45.019"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B305-5E44-47B5-A3F3-BA99E3AA4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D7D8E-2F9F-4CE9-8B54-E3EC04E01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897E3-5A44-49AE-85AF-E26F6C1E220B}"/>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2CD4B100-180D-4A93-945E-7DA196B4E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303D4-2DE6-4B9F-9AA0-214FA4B2C8CF}"/>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68346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DB3A-B6D5-402F-8F68-E1A36C62A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349AD-C17D-471E-8FD7-3889C81B2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3005D-D337-4D35-833D-0D5F2A4F0E9D}"/>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3D9C92E9-D159-4992-93AE-131380B5D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4B3BF-BB9B-4E64-9B63-728CDCE27A0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8542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23C1F-3624-42CA-A7BC-AD31FA67F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0CF0EA-E41C-42C7-A72A-10EA3F12F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97E2B-F34B-4794-A16F-7ABEBBED2BD9}"/>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35806A01-2ACE-4616-BB2F-AE229D708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96EAB-8E08-4905-98E3-2A8166B0523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72306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819-4768-45DB-A237-3478A8BB8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18E6C-26AC-4555-ABAD-35E6A398D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2A1DF-8DE9-491E-A694-3A927A20A40C}"/>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73F9BED8-872D-466E-B7C3-5FD3D205E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FE0F8-0DD3-4997-B701-3F9B3D4C31D4}"/>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09068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1607-1507-4BAF-AED1-F5D8D9FCA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8DA494-00FC-4238-88E6-F5965261D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FE84B-C41D-48F8-9592-80545752D938}"/>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C5036A98-8B9A-46DC-9355-A0B6E16BC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72D70-19C0-41CF-915E-E657B1DF8C99}"/>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46085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E924-A6FA-49FF-B21E-5CCF2805F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D84C3-0D19-4AFB-BADE-103F56827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0235F-BCD1-473C-A1E1-11E432C2C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920EC-02DF-4275-88E2-4FF94F58F0A3}"/>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6" name="Footer Placeholder 5">
            <a:extLst>
              <a:ext uri="{FF2B5EF4-FFF2-40B4-BE49-F238E27FC236}">
                <a16:creationId xmlns:a16="http://schemas.microsoft.com/office/drawing/2014/main" id="{B3EE1E1F-1622-43DE-823F-1B543A8F3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2FB6E-7BFD-4B07-B334-34B49486176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94031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1FFA-C593-4CD2-BF11-5BF934534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BF73B9-834F-46EB-882F-BD36CF91A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796F36-D25F-45FB-8D80-776D7CF36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40C4D-FB65-477F-8CF7-B498CC4F6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09FA1-3E4E-4F33-BDBC-E79F9E4F8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3A615-B5F7-4976-9D42-A65A01D650CE}"/>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8" name="Footer Placeholder 7">
            <a:extLst>
              <a:ext uri="{FF2B5EF4-FFF2-40B4-BE49-F238E27FC236}">
                <a16:creationId xmlns:a16="http://schemas.microsoft.com/office/drawing/2014/main" id="{A1066533-00B7-4F81-AA1E-98B60E4930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AC4DF-49F6-41E9-B196-F6164B359DBB}"/>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219904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EA89-15B3-4DE3-B849-41AD65EE5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BE79C-9440-4EAD-8F43-19422D869F37}"/>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4" name="Footer Placeholder 3">
            <a:extLst>
              <a:ext uri="{FF2B5EF4-FFF2-40B4-BE49-F238E27FC236}">
                <a16:creationId xmlns:a16="http://schemas.microsoft.com/office/drawing/2014/main" id="{48944834-99DD-4435-8F0B-47A4D892E2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EA8276-90B6-4587-9E70-7A292DBFE2F3}"/>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2613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DDC9F-8B8F-466F-A3E7-CE7566CB54DB}"/>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3" name="Footer Placeholder 2">
            <a:extLst>
              <a:ext uri="{FF2B5EF4-FFF2-40B4-BE49-F238E27FC236}">
                <a16:creationId xmlns:a16="http://schemas.microsoft.com/office/drawing/2014/main" id="{CDBF987C-978C-4A53-8825-2C85502E3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2554C-0CA6-4000-8811-56DE64DADB10}"/>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319515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7B8B-44D7-406B-96BC-593E4699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74416-5D2E-4FD9-BE31-0EFAF6EAC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CCD95-C49C-45EE-A835-341577B6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F6F49-C7C9-417B-BF71-14BE2A784211}"/>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6" name="Footer Placeholder 5">
            <a:extLst>
              <a:ext uri="{FF2B5EF4-FFF2-40B4-BE49-F238E27FC236}">
                <a16:creationId xmlns:a16="http://schemas.microsoft.com/office/drawing/2014/main" id="{B71D0229-E2A1-407A-9A5B-D0D5ED263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4E7E9-528B-40D5-B582-E48D960B8342}"/>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12475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492A-64B6-4FB5-9587-2F7CB8AFB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9DC1B-883C-4127-8CD3-5F16C94CB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81BA7-7DFD-4E7D-B3C8-2E95D489E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19ECD-E3F5-4DE4-82A2-73256FD0F827}"/>
              </a:ext>
            </a:extLst>
          </p:cNvPr>
          <p:cNvSpPr>
            <a:spLocks noGrp="1"/>
          </p:cNvSpPr>
          <p:nvPr>
            <p:ph type="dt" sz="half" idx="10"/>
          </p:nvPr>
        </p:nvSpPr>
        <p:spPr/>
        <p:txBody>
          <a:bodyPr/>
          <a:lstStyle/>
          <a:p>
            <a:fld id="{19AF8654-2850-4961-8DA8-06A0177AD8B6}" type="datetimeFigureOut">
              <a:rPr lang="en-US" smtClean="0"/>
              <a:t>9/4/2021</a:t>
            </a:fld>
            <a:endParaRPr lang="en-US"/>
          </a:p>
        </p:txBody>
      </p:sp>
      <p:sp>
        <p:nvSpPr>
          <p:cNvPr id="6" name="Footer Placeholder 5">
            <a:extLst>
              <a:ext uri="{FF2B5EF4-FFF2-40B4-BE49-F238E27FC236}">
                <a16:creationId xmlns:a16="http://schemas.microsoft.com/office/drawing/2014/main" id="{FA00C30D-CC55-46FA-BAB4-C42AD3ED9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F5C10-12FF-44AC-814D-BF6893A3923C}"/>
              </a:ext>
            </a:extLst>
          </p:cNvPr>
          <p:cNvSpPr>
            <a:spLocks noGrp="1"/>
          </p:cNvSpPr>
          <p:nvPr>
            <p:ph type="sldNum" sz="quarter" idx="12"/>
          </p:nvPr>
        </p:nvSpPr>
        <p:spPr/>
        <p:txBody>
          <a:bodyPr/>
          <a:lstStyle/>
          <a:p>
            <a:fld id="{797F3FC0-98C7-4FB2-BD76-993A3BBF22B9}" type="slidenum">
              <a:rPr lang="en-US" smtClean="0"/>
              <a:t>‹#›</a:t>
            </a:fld>
            <a:endParaRPr lang="en-US"/>
          </a:p>
        </p:txBody>
      </p:sp>
    </p:spTree>
    <p:extLst>
      <p:ext uri="{BB962C8B-B14F-4D97-AF65-F5344CB8AC3E}">
        <p14:creationId xmlns:p14="http://schemas.microsoft.com/office/powerpoint/2010/main" val="79907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2445E-4330-43F3-8E19-BE68D1E88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3AD81-70D4-4181-9975-C8896D822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46DF-CA90-47FA-B5B8-19D5F8F7A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F8654-2850-4961-8DA8-06A0177AD8B6}" type="datetimeFigureOut">
              <a:rPr lang="en-US" smtClean="0"/>
              <a:t>9/4/2021</a:t>
            </a:fld>
            <a:endParaRPr lang="en-US"/>
          </a:p>
        </p:txBody>
      </p:sp>
      <p:sp>
        <p:nvSpPr>
          <p:cNvPr id="5" name="Footer Placeholder 4">
            <a:extLst>
              <a:ext uri="{FF2B5EF4-FFF2-40B4-BE49-F238E27FC236}">
                <a16:creationId xmlns:a16="http://schemas.microsoft.com/office/drawing/2014/main" id="{5332574F-DB17-46AE-9E00-813F1EF19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15D87-B3EB-48C3-9DB2-C39736A2D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F3FC0-98C7-4FB2-BD76-993A3BBF22B9}" type="slidenum">
              <a:rPr lang="en-US" smtClean="0"/>
              <a:t>‹#›</a:t>
            </a:fld>
            <a:endParaRPr lang="en-US"/>
          </a:p>
        </p:txBody>
      </p:sp>
    </p:spTree>
    <p:extLst>
      <p:ext uri="{BB962C8B-B14F-4D97-AF65-F5344CB8AC3E}">
        <p14:creationId xmlns:p14="http://schemas.microsoft.com/office/powerpoint/2010/main" val="311804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893E-50A4-4B57-A66B-21CD7ED6ADA8}"/>
              </a:ext>
            </a:extLst>
          </p:cNvPr>
          <p:cNvSpPr>
            <a:spLocks noGrp="1"/>
          </p:cNvSpPr>
          <p:nvPr>
            <p:ph type="ctrTitle"/>
          </p:nvPr>
        </p:nvSpPr>
        <p:spPr/>
        <p:txBody>
          <a:bodyPr>
            <a:normAutofit/>
          </a:bodyPr>
          <a:lstStyle/>
          <a:p>
            <a:r>
              <a:rPr lang="en-US" dirty="0"/>
              <a:t>Can I predict where the price of vehicle are headed?</a:t>
            </a:r>
          </a:p>
        </p:txBody>
      </p:sp>
    </p:spTree>
    <p:extLst>
      <p:ext uri="{BB962C8B-B14F-4D97-AF65-F5344CB8AC3E}">
        <p14:creationId xmlns:p14="http://schemas.microsoft.com/office/powerpoint/2010/main" val="239507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BA34-2447-4BB1-B968-F407ADB981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564B23-0496-44E3-BF32-376D1B7C23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69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CE43-06DD-4E75-A8A9-C271E896F6D4}"/>
              </a:ext>
            </a:extLst>
          </p:cNvPr>
          <p:cNvSpPr>
            <a:spLocks noGrp="1"/>
          </p:cNvSpPr>
          <p:nvPr>
            <p:ph type="title"/>
          </p:nvPr>
        </p:nvSpPr>
        <p:spPr>
          <a:xfrm>
            <a:off x="838200" y="365125"/>
            <a:ext cx="1947333" cy="676275"/>
          </a:xfrm>
        </p:spPr>
        <p:txBody>
          <a:bodyPr>
            <a:normAutofit/>
          </a:bodyPr>
          <a:lstStyle/>
          <a:p>
            <a:r>
              <a:rPr lang="en-US" sz="2400" dirty="0"/>
              <a:t>The Problem</a:t>
            </a:r>
          </a:p>
        </p:txBody>
      </p:sp>
      <p:sp>
        <p:nvSpPr>
          <p:cNvPr id="3" name="Content Placeholder 2">
            <a:extLst>
              <a:ext uri="{FF2B5EF4-FFF2-40B4-BE49-F238E27FC236}">
                <a16:creationId xmlns:a16="http://schemas.microsoft.com/office/drawing/2014/main" id="{4644FC79-027B-4804-AAA7-BAA6AFE0A602}"/>
              </a:ext>
            </a:extLst>
          </p:cNvPr>
          <p:cNvSpPr>
            <a:spLocks noGrp="1"/>
          </p:cNvSpPr>
          <p:nvPr>
            <p:ph idx="1"/>
          </p:nvPr>
        </p:nvSpPr>
        <p:spPr>
          <a:xfrm>
            <a:off x="838200" y="1041400"/>
            <a:ext cx="10515600" cy="4351338"/>
          </a:xfrm>
        </p:spPr>
        <p:txBody>
          <a:bodyPr>
            <a:normAutofit/>
          </a:bodyPr>
          <a:lstStyle/>
          <a:p>
            <a:pPr marL="457200" lvl="1" indent="0">
              <a:buNone/>
            </a:pPr>
            <a:r>
              <a:rPr lang="en-US" dirty="0"/>
              <a:t>Chip prices shortage has started in February 2020, price of used car prices has also risen during this time frame.  When will price of vehicle stabilize?  Which type, color and brand vehicle will be a better purchase to retain the vehicle’s value</a:t>
            </a:r>
          </a:p>
          <a:p>
            <a:pPr lvl="1"/>
            <a:r>
              <a:rPr lang="en-US" sz="1400" dirty="0"/>
              <a:t>People that want to buy a car</a:t>
            </a:r>
          </a:p>
          <a:p>
            <a:pPr lvl="1"/>
            <a:r>
              <a:rPr lang="en-US" sz="1400" dirty="0"/>
              <a:t>Me, because I want to buy a minivan for family use</a:t>
            </a:r>
          </a:p>
          <a:p>
            <a:pPr lvl="1"/>
            <a:r>
              <a:rPr lang="en-US" sz="1400" dirty="0"/>
              <a:t>Lower income people as the cost of vehicle will consume larger amounts of money</a:t>
            </a:r>
          </a:p>
          <a:p>
            <a:pPr lvl="1"/>
            <a:endParaRPr lang="en-US" sz="1200" dirty="0"/>
          </a:p>
        </p:txBody>
      </p:sp>
    </p:spTree>
    <p:extLst>
      <p:ext uri="{BB962C8B-B14F-4D97-AF65-F5344CB8AC3E}">
        <p14:creationId xmlns:p14="http://schemas.microsoft.com/office/powerpoint/2010/main" val="4545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A556-1AAE-486A-AF41-110729B494DA}"/>
              </a:ext>
            </a:extLst>
          </p:cNvPr>
          <p:cNvSpPr>
            <a:spLocks noGrp="1"/>
          </p:cNvSpPr>
          <p:nvPr>
            <p:ph type="title"/>
          </p:nvPr>
        </p:nvSpPr>
        <p:spPr/>
        <p:txBody>
          <a:bodyPr/>
          <a:lstStyle/>
          <a:p>
            <a:r>
              <a:rPr lang="en-US" dirty="0"/>
              <a:t>Who it affects</a:t>
            </a:r>
          </a:p>
        </p:txBody>
      </p:sp>
      <p:sp>
        <p:nvSpPr>
          <p:cNvPr id="3" name="Content Placeholder 2">
            <a:extLst>
              <a:ext uri="{FF2B5EF4-FFF2-40B4-BE49-F238E27FC236}">
                <a16:creationId xmlns:a16="http://schemas.microsoft.com/office/drawing/2014/main" id="{26DD305F-8C06-475E-894F-7D9DFF4A653C}"/>
              </a:ext>
            </a:extLst>
          </p:cNvPr>
          <p:cNvSpPr>
            <a:spLocks noGrp="1"/>
          </p:cNvSpPr>
          <p:nvPr>
            <p:ph idx="1"/>
          </p:nvPr>
        </p:nvSpPr>
        <p:spPr>
          <a:xfrm>
            <a:off x="838200" y="1478491"/>
            <a:ext cx="10515600" cy="4351338"/>
          </a:xfrm>
        </p:spPr>
        <p:txBody>
          <a:bodyPr/>
          <a:lstStyle/>
          <a:p>
            <a:r>
              <a:rPr lang="en-US" sz="2400" dirty="0"/>
              <a:t>People that want to buy a car</a:t>
            </a:r>
          </a:p>
          <a:p>
            <a:r>
              <a:rPr lang="en-US" sz="2400" dirty="0"/>
              <a:t>Me, because I want to buy a minivan for family use</a:t>
            </a:r>
          </a:p>
          <a:p>
            <a:r>
              <a:rPr lang="en-US" sz="2400" dirty="0"/>
              <a:t>Lower income people as the cost of vehicle will consume larger amounts of money</a:t>
            </a:r>
          </a:p>
          <a:p>
            <a:pPr marL="0" indent="0">
              <a:buNone/>
            </a:pPr>
            <a:endParaRPr lang="en-US" dirty="0"/>
          </a:p>
        </p:txBody>
      </p:sp>
    </p:spTree>
    <p:extLst>
      <p:ext uri="{BB962C8B-B14F-4D97-AF65-F5344CB8AC3E}">
        <p14:creationId xmlns:p14="http://schemas.microsoft.com/office/powerpoint/2010/main" val="372599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172D-A979-432F-BD6C-6CF9F0294D0C}"/>
              </a:ext>
            </a:extLst>
          </p:cNvPr>
          <p:cNvSpPr>
            <a:spLocks noGrp="1"/>
          </p:cNvSpPr>
          <p:nvPr>
            <p:ph type="title"/>
          </p:nvPr>
        </p:nvSpPr>
        <p:spPr/>
        <p:txBody>
          <a:bodyPr/>
          <a:lstStyle/>
          <a:p>
            <a:r>
              <a:rPr lang="en-US" dirty="0"/>
              <a:t>What factors affect the price</a:t>
            </a:r>
          </a:p>
        </p:txBody>
      </p:sp>
      <p:sp>
        <p:nvSpPr>
          <p:cNvPr id="3" name="Content Placeholder 2">
            <a:extLst>
              <a:ext uri="{FF2B5EF4-FFF2-40B4-BE49-F238E27FC236}">
                <a16:creationId xmlns:a16="http://schemas.microsoft.com/office/drawing/2014/main" id="{9D8EAC81-D657-4E42-8A67-3F4D75DD2384}"/>
              </a:ext>
            </a:extLst>
          </p:cNvPr>
          <p:cNvSpPr>
            <a:spLocks noGrp="1"/>
          </p:cNvSpPr>
          <p:nvPr>
            <p:ph idx="1"/>
          </p:nvPr>
        </p:nvSpPr>
        <p:spPr/>
        <p:txBody>
          <a:bodyPr/>
          <a:lstStyle/>
          <a:p>
            <a:r>
              <a:rPr lang="en-US" dirty="0"/>
              <a:t>Type of Vehicle</a:t>
            </a:r>
          </a:p>
          <a:p>
            <a:r>
              <a:rPr lang="en-US" dirty="0"/>
              <a:t>Odometer</a:t>
            </a:r>
          </a:p>
          <a:p>
            <a:r>
              <a:rPr lang="en-US" dirty="0"/>
              <a:t>Age of vehicle</a:t>
            </a:r>
          </a:p>
          <a:p>
            <a:endParaRPr lang="en-US" dirty="0"/>
          </a:p>
        </p:txBody>
      </p:sp>
    </p:spTree>
    <p:extLst>
      <p:ext uri="{BB962C8B-B14F-4D97-AF65-F5344CB8AC3E}">
        <p14:creationId xmlns:p14="http://schemas.microsoft.com/office/powerpoint/2010/main" val="199683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76FB-4B56-42B9-AC61-2F45C0C803F7}"/>
              </a:ext>
            </a:extLst>
          </p:cNvPr>
          <p:cNvSpPr>
            <a:spLocks noGrp="1"/>
          </p:cNvSpPr>
          <p:nvPr>
            <p:ph type="title"/>
          </p:nvPr>
        </p:nvSpPr>
        <p:spPr/>
        <p:txBody>
          <a:bodyPr>
            <a:normAutofit fontScale="90000"/>
          </a:bodyPr>
          <a:lstStyle/>
          <a:p>
            <a:r>
              <a:rPr lang="en-US" dirty="0"/>
              <a:t>Source of data was gathered from</a:t>
            </a:r>
            <a:br>
              <a:rPr lang="en-US" dirty="0"/>
            </a:br>
            <a:br>
              <a:rPr lang="en-US" dirty="0"/>
            </a:br>
            <a:r>
              <a:rPr lang="en-US" sz="2000" u="sng" dirty="0"/>
              <a:t>https://www.kaggle.com/austinreese/craigslist-carstrucks-data</a:t>
            </a:r>
            <a:endParaRPr lang="en-US" sz="2000" dirty="0"/>
          </a:p>
        </p:txBody>
      </p:sp>
      <p:sp>
        <p:nvSpPr>
          <p:cNvPr id="3" name="Content Placeholder 2">
            <a:extLst>
              <a:ext uri="{FF2B5EF4-FFF2-40B4-BE49-F238E27FC236}">
                <a16:creationId xmlns:a16="http://schemas.microsoft.com/office/drawing/2014/main" id="{0BDDCD53-F02C-43CF-A1D0-CF5848034F95}"/>
              </a:ext>
            </a:extLst>
          </p:cNvPr>
          <p:cNvSpPr>
            <a:spLocks noGrp="1"/>
          </p:cNvSpPr>
          <p:nvPr>
            <p:ph idx="1"/>
          </p:nvPr>
        </p:nvSpPr>
        <p:spPr/>
        <p:txBody>
          <a:bodyPr/>
          <a:lstStyle/>
          <a:p>
            <a:pPr marL="0" indent="0">
              <a:buNone/>
            </a:pPr>
            <a:r>
              <a:rPr lang="en-US" dirty="0"/>
              <a:t>The data was collected from craigslist. This data is scraped every few months, it contains most all relevant information that Craigslist provides on car sales including columns like price, condition, manufacturer, latitude/longitude, and 18 other categories. For ML projects, consider feature engineering on location columns such as long/lat. For previous listings, check older versions of the dataset.</a:t>
            </a:r>
          </a:p>
          <a:p>
            <a:pPr marL="0" indent="0">
              <a:buNone/>
            </a:pPr>
            <a:endParaRPr lang="en-US" dirty="0"/>
          </a:p>
        </p:txBody>
      </p:sp>
    </p:spTree>
    <p:extLst>
      <p:ext uri="{BB962C8B-B14F-4D97-AF65-F5344CB8AC3E}">
        <p14:creationId xmlns:p14="http://schemas.microsoft.com/office/powerpoint/2010/main" val="129163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BFDC-FEC8-481D-ABAC-2D3722EB29E7}"/>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E0CBEFFB-5D79-451C-8A82-F5E8F76765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51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047D-7812-4005-BB5C-C7538B0CE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7F87A9-A973-40CE-9BD1-C51A108618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67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F11D-4500-423B-92FA-DBA39DAD24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1AEAD7-CCA2-4590-A6F1-1AD2167C48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141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3B5D-8B70-4C5A-A240-54069167D6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892FD6-8887-4B1F-B7AD-5C8AE4BB38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6516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232</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Can I predict where the price of vehicle are headed?</vt:lpstr>
      <vt:lpstr>The Problem</vt:lpstr>
      <vt:lpstr>Who it affects</vt:lpstr>
      <vt:lpstr>What factors affect the price</vt:lpstr>
      <vt:lpstr>Source of data was gathered from  https://www.kaggle.com/austinreese/craigslist-carstrucks-data</vt:lpstr>
      <vt:lpstr>EDA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Kwan</dc:creator>
  <cp:lastModifiedBy>Jeff Kwan</cp:lastModifiedBy>
  <cp:revision>5</cp:revision>
  <dcterms:created xsi:type="dcterms:W3CDTF">2021-09-05T05:09:25Z</dcterms:created>
  <dcterms:modified xsi:type="dcterms:W3CDTF">2021-09-05T06:24:26Z</dcterms:modified>
</cp:coreProperties>
</file>