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883-D4E9-4C70-AE67-5C54CA97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EDFA-9D9D-4759-AAA1-770689E9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929F-5589-4C22-8D1A-746483C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6859-803E-46C3-9F97-5D25F44D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DB01-B39A-47F1-93B5-F55961E1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4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547-1BBA-4912-80BF-D198C0E1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43126-E0E7-4D35-9A27-7CFE375F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A1ED-0B53-4BCF-BFB4-53B6B78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2CA1-9AA0-4A66-8DB7-0A7F1F0C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9CFC-907D-45F0-A947-D3D01792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96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AC6F-C748-42CD-B9E5-79B1DDFE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2450-BAF1-4D90-9CD1-8CFE0230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E64F-F71B-4C90-AAA0-F1261B7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553-5B45-4FA4-9D76-59DEC6EE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FE46-2AE4-4825-91F2-D523422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45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D08-5D94-40F8-BFD9-CE40BD7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A192-1B9C-4846-AB65-78C52EF7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B062-AA9A-4E7B-A575-93E9E7E0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1E67-0FD7-4BB9-A2A3-935693C1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38D9-4AFE-4D35-B743-1D6D9EF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3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F68-E35F-4954-9B37-B7F43E6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408B-692A-48D7-BBDF-0C3859D8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537F-9A87-4230-A12C-E363B6D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681F-6ACE-49CF-B8F0-898A7CE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B58A-01E3-4AB5-AB0D-A3D1F325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6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C6D-7E43-4FA6-A93E-FE604BF4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5C4-4218-42D1-9640-E93C6172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E0AA3-6709-4776-B065-967B2573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FF69-591C-4EF5-BCC4-779BD11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8625-E53D-484C-A83D-29138B2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E871-AE75-480D-AFC0-94D47E95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5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752D-30F9-4D15-9441-769DC1D3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A8B6-1B9E-4CB8-92E0-72A3952A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7D36-B1D4-4195-A61E-63D4D23A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6564-F3DA-4C37-8872-AC8274A3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176BD-8918-4CF2-8D9A-DDFF3580E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04849-8E2A-4E3E-B4C0-EDB59A7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F207-385D-46E3-B6CE-553EF1B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9E7C1-7B6B-460D-9AFF-B39B8461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27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E08-6866-45C0-9817-BC1ACEB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352F7-27FF-4BF1-BA8D-D6772E7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73C9-2E4C-4972-B638-BED58FDD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85E0C-8723-4F27-AAE0-4E8FC949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06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FBA-B777-46AC-BF7C-A398BD40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BC3F5-B7B8-42A7-A0D1-C76EA3EF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B10A-2F50-4DDC-A391-A99007D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6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FD5-7CBA-4EB3-B667-291DE15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36F-691F-4AF5-BCD7-70518E71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84FB-8798-42D1-A49D-E004C0F8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B30D5-0C79-4192-9E46-FB1078AE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E962-7797-4CEF-84FD-BF27AA4F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2B3E-4D96-48DC-A8DD-EAAA70F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9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70F-2B73-4431-92D4-6C182A5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32015-43BA-451E-B576-E0605492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AACC-D7D2-464D-91C5-94B534D3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83D7-C6DD-42AF-A277-966485C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B7AE-1F6E-4C7F-8710-5201BF2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A752-BBA4-4BFF-B866-3B3954C6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9BC57-175D-44A4-ACE0-2ACAE29C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FA0-0CE0-4754-9774-4D828B59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67A1-495F-4C8A-B0E4-562C7365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7C59-0184-45FF-8519-0619DA680687}" type="datetimeFigureOut">
              <a:rPr lang="en-ZA" smtClean="0"/>
              <a:t>2018/12/20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B02F-13C1-4E6D-BB53-E80A8064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6A9F-0F9D-4DE7-A4E9-0F3D5DDB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4B5C-0A66-4605-B358-CF86F4C545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                                                                                                                                                                          .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Community  stuff                                                                            Community  stuff                                              Community  stuff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E700D-6ECE-42CE-BD59-E1F94C0EEFF9}"/>
              </a:ext>
            </a:extLst>
          </p:cNvPr>
          <p:cNvSpPr/>
          <p:nvPr/>
        </p:nvSpPr>
        <p:spPr>
          <a:xfrm>
            <a:off x="1404730" y="795129"/>
            <a:ext cx="10787270" cy="607612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677BA-B727-4FCC-A1AD-ED3B2B841AA1}"/>
              </a:ext>
            </a:extLst>
          </p:cNvPr>
          <p:cNvSpPr/>
          <p:nvPr/>
        </p:nvSpPr>
        <p:spPr>
          <a:xfrm>
            <a:off x="2292626" y="2332384"/>
            <a:ext cx="9395791" cy="36907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Element 3</a:t>
            </a:r>
          </a:p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5B3ED-5E67-41FE-8EBC-BF0C0FB11B63}"/>
              </a:ext>
            </a:extLst>
          </p:cNvPr>
          <p:cNvSpPr/>
          <p:nvPr/>
        </p:nvSpPr>
        <p:spPr>
          <a:xfrm>
            <a:off x="2279373" y="6195390"/>
            <a:ext cx="9395791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Element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B31D5-9BC8-43C4-A68E-7F6C999ECF9B}"/>
              </a:ext>
            </a:extLst>
          </p:cNvPr>
          <p:cNvSpPr/>
          <p:nvPr/>
        </p:nvSpPr>
        <p:spPr>
          <a:xfrm>
            <a:off x="2299252" y="2332381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Heading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35739-3DB2-44C1-9025-102639FB4881}"/>
              </a:ext>
            </a:extLst>
          </p:cNvPr>
          <p:cNvSpPr/>
          <p:nvPr/>
        </p:nvSpPr>
        <p:spPr>
          <a:xfrm>
            <a:off x="2286000" y="5559288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C2E7-B163-4BF7-B131-ECFBDB4DB21E}"/>
              </a:ext>
            </a:extLst>
          </p:cNvPr>
          <p:cNvSpPr/>
          <p:nvPr/>
        </p:nvSpPr>
        <p:spPr>
          <a:xfrm>
            <a:off x="2292625" y="2792896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 more </a:t>
            </a:r>
            <a:r>
              <a:rPr lang="en-ZA" b="1" dirty="0">
                <a:solidFill>
                  <a:schemeClr val="tx1"/>
                </a:solidFill>
              </a:rPr>
              <a:t>Column heading</a:t>
            </a:r>
            <a:r>
              <a:rPr lang="en-ZA" dirty="0">
                <a:solidFill>
                  <a:schemeClr val="tx1"/>
                </a:solidFill>
              </a:rPr>
              <a:t>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1D76-80CA-4300-AC5B-54880743706A}"/>
              </a:ext>
            </a:extLst>
          </p:cNvPr>
          <p:cNvSpPr/>
          <p:nvPr/>
        </p:nvSpPr>
        <p:spPr>
          <a:xfrm>
            <a:off x="2299252" y="3303103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1</a:t>
            </a:r>
            <a:r>
              <a:rPr lang="en-ZA" baseline="30000" dirty="0">
                <a:solidFill>
                  <a:schemeClr val="tx1"/>
                </a:solidFill>
              </a:rPr>
              <a:t>st</a:t>
            </a:r>
            <a:r>
              <a:rPr lang="en-ZA" dirty="0">
                <a:solidFill>
                  <a:schemeClr val="tx1"/>
                </a:solidFill>
              </a:rPr>
              <a:t> table line…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859A2-97D5-4D22-B80B-F407D61828F8}"/>
              </a:ext>
            </a:extLst>
          </p:cNvPr>
          <p:cNvSpPr/>
          <p:nvPr/>
        </p:nvSpPr>
        <p:spPr>
          <a:xfrm>
            <a:off x="2279373" y="4543848"/>
            <a:ext cx="9395791" cy="503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…more table lines…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70058-73B3-4780-A64E-4AB4E763ECF2}"/>
              </a:ext>
            </a:extLst>
          </p:cNvPr>
          <p:cNvSpPr/>
          <p:nvPr/>
        </p:nvSpPr>
        <p:spPr>
          <a:xfrm>
            <a:off x="2279374" y="5052387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…Last table 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84772-F327-41E2-88F9-0A956E058992}"/>
              </a:ext>
            </a:extLst>
          </p:cNvPr>
          <p:cNvSpPr/>
          <p:nvPr/>
        </p:nvSpPr>
        <p:spPr>
          <a:xfrm>
            <a:off x="2299252" y="2792896"/>
            <a:ext cx="2842591" cy="27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b="1" dirty="0">
                <a:solidFill>
                  <a:schemeClr val="tx1"/>
                </a:solidFill>
              </a:rPr>
              <a:t>Column heading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F645-6F40-4300-B2DC-017E5C9B7332}"/>
              </a:ext>
            </a:extLst>
          </p:cNvPr>
          <p:cNvSpPr/>
          <p:nvPr/>
        </p:nvSpPr>
        <p:spPr>
          <a:xfrm>
            <a:off x="8832571" y="2792893"/>
            <a:ext cx="2842591" cy="276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heading 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27B738-9F17-4984-868C-F597110C67EF}"/>
              </a:ext>
            </a:extLst>
          </p:cNvPr>
          <p:cNvGrpSpPr/>
          <p:nvPr/>
        </p:nvGrpSpPr>
        <p:grpSpPr>
          <a:xfrm>
            <a:off x="2299251" y="911088"/>
            <a:ext cx="9395791" cy="503583"/>
            <a:chOff x="2299251" y="911088"/>
            <a:chExt cx="9395791" cy="5035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C71C9A-1801-4894-B2E7-7CC8F4829AA6}"/>
                </a:ext>
              </a:extLst>
            </p:cNvPr>
            <p:cNvSpPr/>
            <p:nvPr/>
          </p:nvSpPr>
          <p:spPr>
            <a:xfrm>
              <a:off x="2299251" y="91108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Element 1</a:t>
              </a:r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11DCE0C9-93ED-4DB3-BEBD-230D2EE4E311}"/>
                </a:ext>
              </a:extLst>
            </p:cNvPr>
            <p:cNvSpPr/>
            <p:nvPr/>
          </p:nvSpPr>
          <p:spPr>
            <a:xfrm rot="16200000">
              <a:off x="2565134" y="1026502"/>
              <a:ext cx="254269" cy="231073"/>
            </a:xfrm>
            <a:prstGeom prst="flowChartMerg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3A87BF-9478-4546-8B5C-DE64CBFD56AB}"/>
              </a:ext>
            </a:extLst>
          </p:cNvPr>
          <p:cNvGrpSpPr/>
          <p:nvPr/>
        </p:nvGrpSpPr>
        <p:grpSpPr>
          <a:xfrm>
            <a:off x="2299251" y="1594268"/>
            <a:ext cx="9395791" cy="503583"/>
            <a:chOff x="2299251" y="1593568"/>
            <a:chExt cx="9395791" cy="5035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BAC7DB-4F67-489F-9837-5D5A402E4066}"/>
                </a:ext>
              </a:extLst>
            </p:cNvPr>
            <p:cNvSpPr/>
            <p:nvPr/>
          </p:nvSpPr>
          <p:spPr>
            <a:xfrm>
              <a:off x="2299251" y="159356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Element 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8B44BF-1EB1-4C8F-A084-11CFA06F2DF6}"/>
                </a:ext>
              </a:extLst>
            </p:cNvPr>
            <p:cNvGrpSpPr/>
            <p:nvPr/>
          </p:nvGrpSpPr>
          <p:grpSpPr>
            <a:xfrm>
              <a:off x="2584174" y="1696277"/>
              <a:ext cx="318052" cy="301490"/>
              <a:chOff x="2584174" y="1696277"/>
              <a:chExt cx="318052" cy="301490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EF0028A5-8204-43E6-A7ED-6C36193E6D3C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CE1D8F3-7798-4D2A-8645-F35253E846D8}"/>
                  </a:ext>
                </a:extLst>
              </p:cNvPr>
              <p:cNvSpPr/>
              <p:nvPr/>
            </p:nvSpPr>
            <p:spPr>
              <a:xfrm>
                <a:off x="2665343" y="1780759"/>
                <a:ext cx="142462" cy="14576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1551E5-F955-442F-8ABF-1BBA834254C6}"/>
                </a:ext>
              </a:extLst>
            </p:cNvPr>
            <p:cNvGrpSpPr/>
            <p:nvPr/>
          </p:nvGrpSpPr>
          <p:grpSpPr>
            <a:xfrm>
              <a:off x="4333466" y="1702898"/>
              <a:ext cx="318052" cy="301490"/>
              <a:chOff x="2584174" y="1696277"/>
              <a:chExt cx="318052" cy="301490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A7015D24-D609-4B5E-B873-1DC479920108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3F431DF8-966E-4CDB-98C1-ED083E21C6A4}"/>
                  </a:ext>
                </a:extLst>
              </p:cNvPr>
              <p:cNvSpPr/>
              <p:nvPr/>
            </p:nvSpPr>
            <p:spPr>
              <a:xfrm>
                <a:off x="2604466" y="1712841"/>
                <a:ext cx="277468" cy="25593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26384-361A-4A93-A258-BB4D5CE23960}"/>
                </a:ext>
              </a:extLst>
            </p:cNvPr>
            <p:cNvSpPr txBox="1"/>
            <p:nvPr/>
          </p:nvSpPr>
          <p:spPr>
            <a:xfrm>
              <a:off x="2941677" y="1668189"/>
              <a:ext cx="485518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151E01-F7EC-4FB1-B9FD-19352BB62C7C}"/>
                </a:ext>
              </a:extLst>
            </p:cNvPr>
            <p:cNvSpPr txBox="1"/>
            <p:nvPr/>
          </p:nvSpPr>
          <p:spPr>
            <a:xfrm>
              <a:off x="4671810" y="1649203"/>
              <a:ext cx="455574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No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F88EFF-7561-4515-A069-BDA28BA29D48}"/>
              </a:ext>
            </a:extLst>
          </p:cNvPr>
          <p:cNvSpPr/>
          <p:nvPr/>
        </p:nvSpPr>
        <p:spPr>
          <a:xfrm>
            <a:off x="2292625" y="2332381"/>
            <a:ext cx="9382537" cy="3730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3A47E4-F037-456C-A21E-6856A5FAB81D}"/>
              </a:ext>
            </a:extLst>
          </p:cNvPr>
          <p:cNvSpPr/>
          <p:nvPr/>
        </p:nvSpPr>
        <p:spPr>
          <a:xfrm>
            <a:off x="2358474" y="5622255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Column footing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A28F0E-9E01-4C2F-A4A9-DA2FA67F0DFB}"/>
              </a:ext>
            </a:extLst>
          </p:cNvPr>
          <p:cNvSpPr/>
          <p:nvPr/>
        </p:nvSpPr>
        <p:spPr>
          <a:xfrm>
            <a:off x="8857455" y="5614788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footing 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3A51FE1-9979-4EFA-B663-8C29250AA0E1}"/>
              </a:ext>
            </a:extLst>
          </p:cNvPr>
          <p:cNvSpPr/>
          <p:nvPr/>
        </p:nvSpPr>
        <p:spPr>
          <a:xfrm rot="15953966">
            <a:off x="5629464" y="835564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62E8FB0-647F-4ADB-B94B-C2900D23A2E4}"/>
              </a:ext>
            </a:extLst>
          </p:cNvPr>
          <p:cNvSpPr/>
          <p:nvPr/>
        </p:nvSpPr>
        <p:spPr>
          <a:xfrm rot="17261862">
            <a:off x="5650258" y="1374615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77DEB3A2-5422-4CCD-B642-EE3A1698C113}"/>
              </a:ext>
            </a:extLst>
          </p:cNvPr>
          <p:cNvSpPr/>
          <p:nvPr/>
        </p:nvSpPr>
        <p:spPr>
          <a:xfrm rot="18412726">
            <a:off x="5637896" y="3463781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6557924-E0B4-491E-901E-742934C064CE}"/>
              </a:ext>
            </a:extLst>
          </p:cNvPr>
          <p:cNvSpPr/>
          <p:nvPr/>
        </p:nvSpPr>
        <p:spPr>
          <a:xfrm rot="19513610">
            <a:off x="5713675" y="5805952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B54042-612A-4C52-9042-2A65A3FE495F}"/>
              </a:ext>
            </a:extLst>
          </p:cNvPr>
          <p:cNvSpPr/>
          <p:nvPr/>
        </p:nvSpPr>
        <p:spPr>
          <a:xfrm>
            <a:off x="11998036" y="795129"/>
            <a:ext cx="193964" cy="6062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BE2D80-7E35-4368-85D2-6E946ADE06F3}"/>
              </a:ext>
            </a:extLst>
          </p:cNvPr>
          <p:cNvSpPr/>
          <p:nvPr/>
        </p:nvSpPr>
        <p:spPr>
          <a:xfrm>
            <a:off x="12004058" y="1594268"/>
            <a:ext cx="193964" cy="168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51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94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der Westhuizen</dc:creator>
  <cp:lastModifiedBy>Willem van der Westhuizen</cp:lastModifiedBy>
  <cp:revision>18</cp:revision>
  <dcterms:created xsi:type="dcterms:W3CDTF">2018-12-19T11:40:19Z</dcterms:created>
  <dcterms:modified xsi:type="dcterms:W3CDTF">2018-12-20T13:58:23Z</dcterms:modified>
</cp:coreProperties>
</file>