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C883-D4E9-4C70-AE67-5C54CA972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DEDFA-9D9D-4759-AAA1-770689E93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1929F-5589-4C22-8D1A-746483CE4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7C59-0184-45FF-8519-0619DA680687}" type="datetimeFigureOut">
              <a:rPr lang="en-ZA" smtClean="0"/>
              <a:t>2018/12/19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F6859-803E-46C3-9F97-5D25F44D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BDB01-B39A-47F1-93B5-F55961E1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79AB-23B4-4DD2-B26C-13A8ABE76E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541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8547-1BBA-4912-80BF-D198C0E1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43126-E0E7-4D35-9A27-7CFE375F7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8A1ED-0B53-4BCF-BFB4-53B6B782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7C59-0184-45FF-8519-0619DA680687}" type="datetimeFigureOut">
              <a:rPr lang="en-ZA" smtClean="0"/>
              <a:t>2018/12/19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A2CA1-9AA0-4A66-8DB7-0A7F1F0C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C9CFC-907D-45F0-A947-D3D01792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79AB-23B4-4DD2-B26C-13A8ABE76E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7962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79AC6F-C748-42CD-B9E5-79B1DDFE3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52450-BAF1-4D90-9CD1-8CFE0230C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9E64F-F71B-4C90-AAA0-F1261B7FE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7C59-0184-45FF-8519-0619DA680687}" type="datetimeFigureOut">
              <a:rPr lang="en-ZA" smtClean="0"/>
              <a:t>2018/12/19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1B553-5B45-4FA4-9D76-59DEC6EE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5FE46-2AE4-4825-91F2-D5234225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79AB-23B4-4DD2-B26C-13A8ABE76E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6459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FD08-5D94-40F8-BFD9-CE40BD7DD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BA192-1B9C-4846-AB65-78C52EF7B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5B062-AA9A-4E7B-A575-93E9E7E0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7C59-0184-45FF-8519-0619DA680687}" type="datetimeFigureOut">
              <a:rPr lang="en-ZA" smtClean="0"/>
              <a:t>2018/12/19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B1E67-0FD7-4BB9-A2A3-935693C15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938D9-4AFE-4D35-B743-1D6D9EF4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79AB-23B4-4DD2-B26C-13A8ABE76E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236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5F68-E35F-4954-9B37-B7F43E636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9408B-692A-48D7-BBDF-0C3859D84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4537F-9A87-4230-A12C-E363B6DE2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7C59-0184-45FF-8519-0619DA680687}" type="datetimeFigureOut">
              <a:rPr lang="en-ZA" smtClean="0"/>
              <a:t>2018/12/19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681F-6ACE-49CF-B8F0-898A7CEF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FB58A-01E3-4AB5-AB0D-A3D1F325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79AB-23B4-4DD2-B26C-13A8ABE76E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9763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50C6D-7E43-4FA6-A93E-FE604BF4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A35C4-4218-42D1-9640-E93C61720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E0AA3-6709-4776-B065-967B2573A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AFF69-591C-4EF5-BCC4-779BD11CE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7C59-0184-45FF-8519-0619DA680687}" type="datetimeFigureOut">
              <a:rPr lang="en-ZA" smtClean="0"/>
              <a:t>2018/12/19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78625-E53D-484C-A83D-29138B203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0E871-AE75-480D-AFC0-94D47E95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79AB-23B4-4DD2-B26C-13A8ABE76E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857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752D-30F9-4D15-9441-769DC1D36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3A8B6-1B9E-4CB8-92E0-72A3952A9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27D36-B1D4-4195-A61E-63D4D23A8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A6564-F3DA-4C37-8872-AC8274A3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E176BD-8918-4CF2-8D9A-DDFF3580E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504849-8E2A-4E3E-B4C0-EDB59A7F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7C59-0184-45FF-8519-0619DA680687}" type="datetimeFigureOut">
              <a:rPr lang="en-ZA" smtClean="0"/>
              <a:t>2018/12/19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0DF207-385D-46E3-B6CE-553EF1B4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19E7C1-7B6B-460D-9AFF-B39B8461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79AB-23B4-4DD2-B26C-13A8ABE76E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278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DE08-6866-45C0-9817-BC1ACEBD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352F7-27FF-4BF1-BA8D-D6772E7F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7C59-0184-45FF-8519-0619DA680687}" type="datetimeFigureOut">
              <a:rPr lang="en-ZA" smtClean="0"/>
              <a:t>2018/12/19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D73C9-2E4C-4972-B638-BED58FDD5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85E0C-8723-4F27-AAE0-4E8FC949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79AB-23B4-4DD2-B26C-13A8ABE76E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206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9C7FBA-B777-46AC-BF7C-A398BD40A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7C59-0184-45FF-8519-0619DA680687}" type="datetimeFigureOut">
              <a:rPr lang="en-ZA" smtClean="0"/>
              <a:t>2018/12/19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BC3F5-B7B8-42A7-A0D1-C76EA3EF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6B10A-2F50-4DDC-A391-A99007DB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79AB-23B4-4DD2-B26C-13A8ABE76E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467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7FD5-7CBA-4EB3-B667-291DE151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8F36F-691F-4AF5-BCD7-70518E71E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084FB-8798-42D1-A49D-E004C0F8F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B30D5-0C79-4192-9E46-FB1078AE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7C59-0184-45FF-8519-0619DA680687}" type="datetimeFigureOut">
              <a:rPr lang="en-ZA" smtClean="0"/>
              <a:t>2018/12/19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DE962-7797-4CEF-84FD-BF27AA4F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42B3E-4D96-48DC-A8DD-EAAA70F0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79AB-23B4-4DD2-B26C-13A8ABE76E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7490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A70F-2B73-4431-92D4-6C182A5BA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A32015-43BA-451E-B576-E06054929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4AACC-D7D2-464D-91C5-94B534D3F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E83D7-C6DD-42AF-A277-966485C7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67C59-0184-45FF-8519-0619DA680687}" type="datetimeFigureOut">
              <a:rPr lang="en-ZA" smtClean="0"/>
              <a:t>2018/12/19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6B7AE-1F6E-4C7F-8710-5201BF2F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9A752-BBA4-4BFF-B866-3B3954C6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679AB-23B4-4DD2-B26C-13A8ABE76E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C9BC57-175D-44A4-ACE0-2ACAE29C1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41FA0-0CE0-4754-9774-4D828B595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567A1-495F-4C8A-B0E4-562C7365F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67C59-0184-45FF-8519-0619DA680687}" type="datetimeFigureOut">
              <a:rPr lang="en-ZA" smtClean="0"/>
              <a:t>2018/12/19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1B02F-13C1-4E6D-BB53-E80A80640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26A9F-0F9D-4DE7-A4E9-0F3D5DDBB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679AB-23B4-4DD2-B26C-13A8ABE76ED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3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BF4B5C-0A66-4605-B358-CF86F4C545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5C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                                                                                                                                                                           .</a:t>
            </a:r>
          </a:p>
          <a:p>
            <a:pPr algn="ctr"/>
            <a:endParaRPr lang="en-ZA" dirty="0"/>
          </a:p>
          <a:p>
            <a:pPr algn="ctr"/>
            <a:endParaRPr lang="en-ZA" dirty="0"/>
          </a:p>
          <a:p>
            <a:pPr algn="ctr"/>
            <a:r>
              <a:rPr lang="en-ZA" dirty="0"/>
              <a:t>Community  stuff                                                                            Community  stuff                                              Community  stuff</a:t>
            </a:r>
          </a:p>
          <a:p>
            <a:pPr algn="ctr"/>
            <a:endParaRPr lang="en-ZA" dirty="0"/>
          </a:p>
          <a:p>
            <a:pPr algn="ctr"/>
            <a:endParaRPr lang="en-ZA" dirty="0"/>
          </a:p>
          <a:p>
            <a:pPr algn="ctr"/>
            <a:endParaRPr lang="en-ZA" dirty="0"/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r>
              <a:rPr lang="en-ZA" dirty="0"/>
              <a:t>.</a:t>
            </a:r>
          </a:p>
          <a:p>
            <a:pPr algn="ctr"/>
            <a:endParaRPr lang="en-Z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E700D-6ECE-42CE-BD59-E1F94C0EEFF9}"/>
              </a:ext>
            </a:extLst>
          </p:cNvPr>
          <p:cNvSpPr/>
          <p:nvPr/>
        </p:nvSpPr>
        <p:spPr>
          <a:xfrm>
            <a:off x="1404730" y="795129"/>
            <a:ext cx="10787270" cy="60761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6677BA-B727-4FCC-A1AD-ED3B2B841AA1}"/>
              </a:ext>
            </a:extLst>
          </p:cNvPr>
          <p:cNvSpPr/>
          <p:nvPr/>
        </p:nvSpPr>
        <p:spPr>
          <a:xfrm>
            <a:off x="2292626" y="2332384"/>
            <a:ext cx="9395791" cy="369072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>
                <a:solidFill>
                  <a:srgbClr val="C00000"/>
                </a:solidFill>
              </a:rPr>
              <a:t>Element Field 3</a:t>
            </a:r>
          </a:p>
          <a:p>
            <a:pPr algn="ctr"/>
            <a:endParaRPr lang="en-Z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C5B3ED-5E67-41FE-8EBC-BF0C0FB11B63}"/>
              </a:ext>
            </a:extLst>
          </p:cNvPr>
          <p:cNvSpPr/>
          <p:nvPr/>
        </p:nvSpPr>
        <p:spPr>
          <a:xfrm>
            <a:off x="2279373" y="6195390"/>
            <a:ext cx="9395791" cy="50358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400" dirty="0">
                <a:solidFill>
                  <a:srgbClr val="C00000"/>
                </a:solidFill>
              </a:rPr>
              <a:t>Element Field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4B31D5-9BC8-43C4-A68E-7F6C999ECF9B}"/>
              </a:ext>
            </a:extLst>
          </p:cNvPr>
          <p:cNvSpPr/>
          <p:nvPr/>
        </p:nvSpPr>
        <p:spPr>
          <a:xfrm>
            <a:off x="2299252" y="2332381"/>
            <a:ext cx="9395791" cy="503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Table Heading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735739-3DB2-44C1-9025-102639FB4881}"/>
              </a:ext>
            </a:extLst>
          </p:cNvPr>
          <p:cNvSpPr/>
          <p:nvPr/>
        </p:nvSpPr>
        <p:spPr>
          <a:xfrm>
            <a:off x="2286000" y="5559288"/>
            <a:ext cx="9395791" cy="503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Table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76C2E7-B163-4BF7-B131-ECFBDB4DB21E}"/>
              </a:ext>
            </a:extLst>
          </p:cNvPr>
          <p:cNvSpPr/>
          <p:nvPr/>
        </p:nvSpPr>
        <p:spPr>
          <a:xfrm>
            <a:off x="2292625" y="2792896"/>
            <a:ext cx="9395791" cy="503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… more </a:t>
            </a:r>
            <a:r>
              <a:rPr lang="en-ZA" b="1" dirty="0">
                <a:solidFill>
                  <a:schemeClr val="tx1"/>
                </a:solidFill>
              </a:rPr>
              <a:t>Column heading</a:t>
            </a:r>
            <a:r>
              <a:rPr lang="en-ZA" dirty="0">
                <a:solidFill>
                  <a:schemeClr val="tx1"/>
                </a:solidFill>
              </a:rPr>
              <a:t> space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A51D76-80CA-4300-AC5B-54880743706A}"/>
              </a:ext>
            </a:extLst>
          </p:cNvPr>
          <p:cNvSpPr/>
          <p:nvPr/>
        </p:nvSpPr>
        <p:spPr>
          <a:xfrm>
            <a:off x="2299252" y="3303103"/>
            <a:ext cx="9395791" cy="503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1</a:t>
            </a:r>
            <a:r>
              <a:rPr lang="en-ZA" baseline="30000" dirty="0">
                <a:solidFill>
                  <a:schemeClr val="tx1"/>
                </a:solidFill>
              </a:rPr>
              <a:t>st</a:t>
            </a:r>
            <a:r>
              <a:rPr lang="en-ZA" dirty="0">
                <a:solidFill>
                  <a:schemeClr val="tx1"/>
                </a:solidFill>
              </a:rPr>
              <a:t> table line…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3859A2-97D5-4D22-B80B-F407D61828F8}"/>
              </a:ext>
            </a:extLst>
          </p:cNvPr>
          <p:cNvSpPr/>
          <p:nvPr/>
        </p:nvSpPr>
        <p:spPr>
          <a:xfrm>
            <a:off x="2279373" y="4543848"/>
            <a:ext cx="9395791" cy="5035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…more table lines…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C70058-73B3-4780-A64E-4AB4E763ECF2}"/>
              </a:ext>
            </a:extLst>
          </p:cNvPr>
          <p:cNvSpPr/>
          <p:nvPr/>
        </p:nvSpPr>
        <p:spPr>
          <a:xfrm>
            <a:off x="2279374" y="5052387"/>
            <a:ext cx="9395791" cy="503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…Last table line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084772-F327-41E2-88F9-0A956E058992}"/>
              </a:ext>
            </a:extLst>
          </p:cNvPr>
          <p:cNvSpPr/>
          <p:nvPr/>
        </p:nvSpPr>
        <p:spPr>
          <a:xfrm>
            <a:off x="2299252" y="2792896"/>
            <a:ext cx="2842591" cy="2763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/>
              </a:solidFill>
            </a:endParaRPr>
          </a:p>
          <a:p>
            <a:pPr algn="ctr"/>
            <a:r>
              <a:rPr lang="en-ZA" b="1" dirty="0">
                <a:solidFill>
                  <a:schemeClr val="tx1"/>
                </a:solidFill>
              </a:rPr>
              <a:t>Column heading 1</a:t>
            </a:r>
            <a:r>
              <a:rPr lang="en-ZA" dirty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ZA" dirty="0">
              <a:solidFill>
                <a:schemeClr val="tx1"/>
              </a:solidFill>
            </a:endParaRPr>
          </a:p>
          <a:p>
            <a:pPr algn="ctr"/>
            <a:r>
              <a:rPr lang="en-ZA" dirty="0">
                <a:solidFill>
                  <a:schemeClr val="tx1"/>
                </a:solidFill>
              </a:rPr>
              <a:t>Col-1 Line-1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Col-1 Line-N</a:t>
            </a:r>
          </a:p>
          <a:p>
            <a:pPr algn="ctr"/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D8F645-6F40-4300-B2DC-017E5C9B7332}"/>
              </a:ext>
            </a:extLst>
          </p:cNvPr>
          <p:cNvSpPr/>
          <p:nvPr/>
        </p:nvSpPr>
        <p:spPr>
          <a:xfrm>
            <a:off x="8832571" y="2792893"/>
            <a:ext cx="2842591" cy="2763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>
              <a:solidFill>
                <a:schemeClr val="tx1"/>
              </a:solidFill>
            </a:endParaRPr>
          </a:p>
          <a:p>
            <a:pPr algn="ctr"/>
            <a:r>
              <a:rPr lang="en-ZA" dirty="0">
                <a:solidFill>
                  <a:schemeClr val="tx1"/>
                </a:solidFill>
              </a:rPr>
              <a:t>…</a:t>
            </a:r>
            <a:r>
              <a:rPr lang="en-ZA" b="1" dirty="0">
                <a:solidFill>
                  <a:schemeClr val="tx1"/>
                </a:solidFill>
              </a:rPr>
              <a:t>Column heading N</a:t>
            </a:r>
          </a:p>
          <a:p>
            <a:pPr algn="ctr"/>
            <a:endParaRPr lang="en-ZA" dirty="0">
              <a:solidFill>
                <a:schemeClr val="tx1"/>
              </a:solidFill>
            </a:endParaRPr>
          </a:p>
          <a:p>
            <a:pPr algn="ctr"/>
            <a:r>
              <a:rPr lang="en-ZA" dirty="0">
                <a:solidFill>
                  <a:schemeClr val="tx1"/>
                </a:solidFill>
              </a:rPr>
              <a:t>Col-N Line-1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ZA" dirty="0">
                <a:solidFill>
                  <a:schemeClr val="tx1"/>
                </a:solidFill>
              </a:rPr>
              <a:t>Col-N Line-N</a:t>
            </a:r>
          </a:p>
          <a:p>
            <a:pPr algn="ctr"/>
            <a:endParaRPr lang="en-ZA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CD677A-2072-4D95-B9AA-44F2BB976AE0}"/>
              </a:ext>
            </a:extLst>
          </p:cNvPr>
          <p:cNvGrpSpPr/>
          <p:nvPr/>
        </p:nvGrpSpPr>
        <p:grpSpPr>
          <a:xfrm>
            <a:off x="2299251" y="911088"/>
            <a:ext cx="9395791" cy="503583"/>
            <a:chOff x="2299251" y="911088"/>
            <a:chExt cx="9395791" cy="50358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6C71C9A-1801-4894-B2E7-7CC8F4829AA6}"/>
                </a:ext>
              </a:extLst>
            </p:cNvPr>
            <p:cNvSpPr/>
            <p:nvPr/>
          </p:nvSpPr>
          <p:spPr>
            <a:xfrm>
              <a:off x="2299251" y="911088"/>
              <a:ext cx="9395791" cy="50358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2400" dirty="0">
                  <a:solidFill>
                    <a:srgbClr val="C00000"/>
                  </a:solidFill>
                </a:rPr>
                <a:t>Element Field 1</a:t>
              </a:r>
            </a:p>
          </p:txBody>
        </p:sp>
        <p:sp>
          <p:nvSpPr>
            <p:cNvPr id="20" name="Flowchart: Merge 19">
              <a:extLst>
                <a:ext uri="{FF2B5EF4-FFF2-40B4-BE49-F238E27FC236}">
                  <a16:creationId xmlns:a16="http://schemas.microsoft.com/office/drawing/2014/main" id="{11DCE0C9-93ED-4DB3-BEBD-230D2EE4E311}"/>
                </a:ext>
              </a:extLst>
            </p:cNvPr>
            <p:cNvSpPr/>
            <p:nvPr/>
          </p:nvSpPr>
          <p:spPr>
            <a:xfrm>
              <a:off x="11171583" y="1058125"/>
              <a:ext cx="371061" cy="231073"/>
            </a:xfrm>
            <a:prstGeom prst="flowChartMerge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83A87BF-9478-4546-8B5C-DE64CBFD56AB}"/>
              </a:ext>
            </a:extLst>
          </p:cNvPr>
          <p:cNvGrpSpPr/>
          <p:nvPr/>
        </p:nvGrpSpPr>
        <p:grpSpPr>
          <a:xfrm>
            <a:off x="2299251" y="1594268"/>
            <a:ext cx="9395791" cy="503583"/>
            <a:chOff x="2299251" y="1593568"/>
            <a:chExt cx="9395791" cy="50358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CBAC7DB-4F67-489F-9837-5D5A402E4066}"/>
                </a:ext>
              </a:extLst>
            </p:cNvPr>
            <p:cNvSpPr/>
            <p:nvPr/>
          </p:nvSpPr>
          <p:spPr>
            <a:xfrm>
              <a:off x="2299251" y="1593568"/>
              <a:ext cx="9395791" cy="5035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sz="2400" dirty="0">
                  <a:solidFill>
                    <a:srgbClr val="C00000"/>
                  </a:solidFill>
                </a:rPr>
                <a:t>Element Field 2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F8B44BF-1EB1-4C8F-A084-11CFA06F2DF6}"/>
                </a:ext>
              </a:extLst>
            </p:cNvPr>
            <p:cNvGrpSpPr/>
            <p:nvPr/>
          </p:nvGrpSpPr>
          <p:grpSpPr>
            <a:xfrm>
              <a:off x="2584174" y="1696277"/>
              <a:ext cx="318052" cy="301490"/>
              <a:chOff x="2584174" y="1696277"/>
              <a:chExt cx="318052" cy="301490"/>
            </a:xfrm>
          </p:grpSpPr>
          <p:sp>
            <p:nvSpPr>
              <p:cNvPr id="24" name="Flowchart: Connector 23">
                <a:extLst>
                  <a:ext uri="{FF2B5EF4-FFF2-40B4-BE49-F238E27FC236}">
                    <a16:creationId xmlns:a16="http://schemas.microsoft.com/office/drawing/2014/main" id="{EF0028A5-8204-43E6-A7ED-6C36193E6D3C}"/>
                  </a:ext>
                </a:extLst>
              </p:cNvPr>
              <p:cNvSpPr/>
              <p:nvPr/>
            </p:nvSpPr>
            <p:spPr>
              <a:xfrm>
                <a:off x="2584174" y="1696277"/>
                <a:ext cx="318052" cy="301490"/>
              </a:xfrm>
              <a:prstGeom prst="flowChartConnector">
                <a:avLst/>
              </a:prstGeom>
              <a:solidFill>
                <a:schemeClr val="tx1"/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5" name="Flowchart: Connector 24">
                <a:extLst>
                  <a:ext uri="{FF2B5EF4-FFF2-40B4-BE49-F238E27FC236}">
                    <a16:creationId xmlns:a16="http://schemas.microsoft.com/office/drawing/2014/main" id="{4CE1D8F3-7798-4D2A-8645-F35253E846D8}"/>
                  </a:ext>
                </a:extLst>
              </p:cNvPr>
              <p:cNvSpPr/>
              <p:nvPr/>
            </p:nvSpPr>
            <p:spPr>
              <a:xfrm>
                <a:off x="2665343" y="1780759"/>
                <a:ext cx="142462" cy="145769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41551E5-F955-442F-8ABF-1BBA834254C6}"/>
                </a:ext>
              </a:extLst>
            </p:cNvPr>
            <p:cNvGrpSpPr/>
            <p:nvPr/>
          </p:nvGrpSpPr>
          <p:grpSpPr>
            <a:xfrm>
              <a:off x="4333466" y="1702898"/>
              <a:ext cx="318052" cy="301490"/>
              <a:chOff x="2584174" y="1696277"/>
              <a:chExt cx="318052" cy="301490"/>
            </a:xfrm>
          </p:grpSpPr>
          <p:sp>
            <p:nvSpPr>
              <p:cNvPr id="28" name="Flowchart: Connector 27">
                <a:extLst>
                  <a:ext uri="{FF2B5EF4-FFF2-40B4-BE49-F238E27FC236}">
                    <a16:creationId xmlns:a16="http://schemas.microsoft.com/office/drawing/2014/main" id="{A7015D24-D609-4B5E-B873-1DC479920108}"/>
                  </a:ext>
                </a:extLst>
              </p:cNvPr>
              <p:cNvSpPr/>
              <p:nvPr/>
            </p:nvSpPr>
            <p:spPr>
              <a:xfrm>
                <a:off x="2584174" y="1696277"/>
                <a:ext cx="318052" cy="301490"/>
              </a:xfrm>
              <a:prstGeom prst="flowChartConnector">
                <a:avLst/>
              </a:prstGeom>
              <a:solidFill>
                <a:schemeClr val="tx1"/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9" name="Flowchart: Connector 28">
                <a:extLst>
                  <a:ext uri="{FF2B5EF4-FFF2-40B4-BE49-F238E27FC236}">
                    <a16:creationId xmlns:a16="http://schemas.microsoft.com/office/drawing/2014/main" id="{3F431DF8-966E-4CDB-98C1-ED083E21C6A4}"/>
                  </a:ext>
                </a:extLst>
              </p:cNvPr>
              <p:cNvSpPr/>
              <p:nvPr/>
            </p:nvSpPr>
            <p:spPr>
              <a:xfrm>
                <a:off x="2604466" y="1712841"/>
                <a:ext cx="277468" cy="255939"/>
              </a:xfrm>
              <a:prstGeom prst="flowChartConnector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A526384-361A-4A93-A258-BB4D5CE23960}"/>
                </a:ext>
              </a:extLst>
            </p:cNvPr>
            <p:cNvSpPr txBox="1"/>
            <p:nvPr/>
          </p:nvSpPr>
          <p:spPr>
            <a:xfrm>
              <a:off x="2941677" y="1668189"/>
              <a:ext cx="485518" cy="369332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ZA" dirty="0"/>
                <a:t>Yes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1151E01-F7EC-4FB1-B9FD-19352BB62C7C}"/>
                </a:ext>
              </a:extLst>
            </p:cNvPr>
            <p:cNvSpPr txBox="1"/>
            <p:nvPr/>
          </p:nvSpPr>
          <p:spPr>
            <a:xfrm>
              <a:off x="4671810" y="1649203"/>
              <a:ext cx="455574" cy="369332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ZA" dirty="0"/>
                <a:t>No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8EF88EFF-7561-4515-A069-BDA28BA29D48}"/>
              </a:ext>
            </a:extLst>
          </p:cNvPr>
          <p:cNvSpPr/>
          <p:nvPr/>
        </p:nvSpPr>
        <p:spPr>
          <a:xfrm>
            <a:off x="2292625" y="2332381"/>
            <a:ext cx="9382537" cy="373049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3A47E4-F037-456C-A21E-6856A5FAB81D}"/>
              </a:ext>
            </a:extLst>
          </p:cNvPr>
          <p:cNvSpPr/>
          <p:nvPr/>
        </p:nvSpPr>
        <p:spPr>
          <a:xfrm>
            <a:off x="2358474" y="5622255"/>
            <a:ext cx="2768910" cy="3925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b="1" dirty="0">
                <a:solidFill>
                  <a:schemeClr val="tx1"/>
                </a:solidFill>
              </a:rPr>
              <a:t>Column footing 1</a:t>
            </a:r>
            <a:r>
              <a:rPr lang="en-ZA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A28F0E-9E01-4C2F-A4A9-DA2FA67F0DFB}"/>
              </a:ext>
            </a:extLst>
          </p:cNvPr>
          <p:cNvSpPr/>
          <p:nvPr/>
        </p:nvSpPr>
        <p:spPr>
          <a:xfrm>
            <a:off x="8857455" y="5614788"/>
            <a:ext cx="2768910" cy="3925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>
                <a:solidFill>
                  <a:schemeClr val="tx1"/>
                </a:solidFill>
              </a:rPr>
              <a:t>…</a:t>
            </a:r>
            <a:r>
              <a:rPr lang="en-ZA" b="1" dirty="0">
                <a:solidFill>
                  <a:schemeClr val="tx1"/>
                </a:solidFill>
              </a:rPr>
              <a:t>Column footing N</a:t>
            </a: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F3A51FE1-9979-4EFA-B663-8C29250AA0E1}"/>
              </a:ext>
            </a:extLst>
          </p:cNvPr>
          <p:cNvSpPr/>
          <p:nvPr/>
        </p:nvSpPr>
        <p:spPr>
          <a:xfrm rot="15953966">
            <a:off x="5310805" y="835564"/>
            <a:ext cx="556592" cy="712303"/>
          </a:xfrm>
          <a:prstGeom prst="down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762E8FB0-647F-4ADB-B94B-C2900D23A2E4}"/>
              </a:ext>
            </a:extLst>
          </p:cNvPr>
          <p:cNvSpPr/>
          <p:nvPr/>
        </p:nvSpPr>
        <p:spPr>
          <a:xfrm rot="17261862">
            <a:off x="5387013" y="1305340"/>
            <a:ext cx="556592" cy="712303"/>
          </a:xfrm>
          <a:prstGeom prst="down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77DEB3A2-5422-4CCD-B642-EE3A1698C113}"/>
              </a:ext>
            </a:extLst>
          </p:cNvPr>
          <p:cNvSpPr/>
          <p:nvPr/>
        </p:nvSpPr>
        <p:spPr>
          <a:xfrm rot="18412726">
            <a:off x="5388510" y="3352941"/>
            <a:ext cx="556592" cy="712303"/>
          </a:xfrm>
          <a:prstGeom prst="down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F6557924-E0B4-491E-901E-742934C064CE}"/>
              </a:ext>
            </a:extLst>
          </p:cNvPr>
          <p:cNvSpPr/>
          <p:nvPr/>
        </p:nvSpPr>
        <p:spPr>
          <a:xfrm rot="19513610">
            <a:off x="5491995" y="5584272"/>
            <a:ext cx="556592" cy="712303"/>
          </a:xfrm>
          <a:prstGeom prst="down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9513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98</Words>
  <Application>Microsoft Office PowerPoint</Application>
  <PresentationFormat>Widescreen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Willem van der Westhuizen</dc:creator>
  <cp:lastModifiedBy>Willem van der Westhuizen</cp:lastModifiedBy>
  <cp:revision>10</cp:revision>
  <dcterms:created xsi:type="dcterms:W3CDTF">2018-12-19T11:40:19Z</dcterms:created>
  <dcterms:modified xsi:type="dcterms:W3CDTF">2018-12-19T13:24:00Z</dcterms:modified>
</cp:coreProperties>
</file>