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721"/>
  </p:normalViewPr>
  <p:slideViewPr>
    <p:cSldViewPr snapToGrid="0" snapToObjects="1">
      <p:cViewPr varScale="1">
        <p:scale>
          <a:sx n="78" d="100"/>
          <a:sy n="78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F739-1300-1743-9F50-47ED0C009E20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7ED65-71B4-6348-A9FC-CA127746BA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1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7ED65-71B4-6348-A9FC-CA127746BAF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951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7ED65-71B4-6348-A9FC-CA127746BAF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142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7ED65-71B4-6348-A9FC-CA127746BAF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49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38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18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000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5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9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035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8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4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87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0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9CE9-3720-7747-B95A-AB29E7A6664D}" type="datetimeFigureOut">
              <a:rPr kumimoji="1" lang="ko-KR" altLang="en-US" smtClean="0"/>
              <a:t>2021-11-07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CB18-4564-7741-872E-E603F64B7F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86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67072" y="2044675"/>
            <a:ext cx="2840736" cy="2353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5327904" y="3368400"/>
            <a:ext cx="1719072" cy="57302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8176" y="2542761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err="1"/>
              <a:t>IoTMakers</a:t>
            </a:r>
            <a:r>
              <a:rPr kumimoji="1" lang="en-US" altLang="ko-KR" dirty="0"/>
              <a:t> </a:t>
            </a:r>
            <a:r>
              <a:rPr kumimoji="1" lang="ko-KR" altLang="en-US" dirty="0"/>
              <a:t>플랫폼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851392" y="3368400"/>
            <a:ext cx="1365504" cy="867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디바이스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851392" y="2044675"/>
            <a:ext cx="1365504" cy="867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디바이스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607808" y="2397427"/>
            <a:ext cx="1243584" cy="742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607808" y="3302237"/>
            <a:ext cx="1243584" cy="580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053840" y="2457047"/>
            <a:ext cx="219456" cy="24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/>
          <p:cNvCxnSpPr>
            <a:stCxn id="15" idx="6"/>
          </p:cNvCxnSpPr>
          <p:nvPr/>
        </p:nvCxnSpPr>
        <p:spPr>
          <a:xfrm flipV="1">
            <a:off x="4273296" y="2581568"/>
            <a:ext cx="4937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053840" y="3572469"/>
            <a:ext cx="219456" cy="24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연결선[R] 18"/>
          <p:cNvCxnSpPr/>
          <p:nvPr/>
        </p:nvCxnSpPr>
        <p:spPr>
          <a:xfrm flipV="1">
            <a:off x="4273296" y="3696990"/>
            <a:ext cx="4937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05144" y="1788041"/>
            <a:ext cx="92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Open API</a:t>
            </a:r>
            <a:endParaRPr kumimoji="1"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6096" y="3941424"/>
            <a:ext cx="92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Mobile</a:t>
            </a:r>
          </a:p>
          <a:p>
            <a:r>
              <a:rPr kumimoji="1" lang="en-US" altLang="ko-KR" dirty="0"/>
              <a:t>SDK</a:t>
            </a:r>
            <a:endParaRPr kumimoji="1" lang="ko-KR" altLang="en-US" dirty="0"/>
          </a:p>
        </p:txBody>
      </p:sp>
      <p:pic>
        <p:nvPicPr>
          <p:cNvPr id="1026" name="Picture 2" descr="lip_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6" y="648472"/>
            <a:ext cx="2358430" cy="180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>
            <a:stCxn id="1026" idx="3"/>
            <a:endCxn id="15" idx="2"/>
          </p:cNvCxnSpPr>
          <p:nvPr/>
        </p:nvCxnSpPr>
        <p:spPr>
          <a:xfrm>
            <a:off x="2926736" y="1553105"/>
            <a:ext cx="1127104" cy="10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6320" y="243049"/>
            <a:ext cx="214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웹 애플리케이션</a:t>
            </a:r>
            <a:endParaRPr kumimoji="1" lang="ko-KR" altLang="en-US" dirty="0"/>
          </a:p>
        </p:txBody>
      </p:sp>
      <p:pic>
        <p:nvPicPr>
          <p:cNvPr id="1028" name="Picture 4" descr="진 설명이 없습니다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31" b="4105"/>
          <a:stretch/>
        </p:blipFill>
        <p:spPr bwMode="auto">
          <a:xfrm>
            <a:off x="751468" y="2981243"/>
            <a:ext cx="2455028" cy="27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/>
          <p:cNvCxnSpPr>
            <a:endCxn id="18" idx="2"/>
          </p:cNvCxnSpPr>
          <p:nvPr/>
        </p:nvCxnSpPr>
        <p:spPr>
          <a:xfrm flipV="1">
            <a:off x="3086795" y="3696991"/>
            <a:ext cx="967045" cy="72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6320" y="5858551"/>
            <a:ext cx="234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모바일 애플리케이션</a:t>
            </a:r>
          </a:p>
        </p:txBody>
      </p:sp>
      <p:cxnSp>
        <p:nvCxnSpPr>
          <p:cNvPr id="35" name="직선 화살표 연결선 34"/>
          <p:cNvCxnSpPr>
            <a:endCxn id="15" idx="3"/>
          </p:cNvCxnSpPr>
          <p:nvPr/>
        </p:nvCxnSpPr>
        <p:spPr>
          <a:xfrm flipV="1">
            <a:off x="3133344" y="2669618"/>
            <a:ext cx="952635" cy="156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3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2534" b="20000"/>
          <a:stretch/>
        </p:blipFill>
        <p:spPr>
          <a:xfrm>
            <a:off x="2863389" y="2218944"/>
            <a:ext cx="6513990" cy="32552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28160" y="3938016"/>
            <a:ext cx="853440" cy="219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93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16AE-DBC9-4144-9AF2-B6881D58469D}"/>
              </a:ext>
            </a:extLst>
          </p:cNvPr>
          <p:cNvSpPr txBox="1"/>
          <p:nvPr/>
        </p:nvSpPr>
        <p:spPr>
          <a:xfrm>
            <a:off x="4121394" y="260566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 Gateway</a:t>
            </a:r>
          </a:p>
        </p:txBody>
      </p:sp>
      <p:pic>
        <p:nvPicPr>
          <p:cNvPr id="7" name="Graphic 44">
            <a:extLst>
              <a:ext uri="{FF2B5EF4-FFF2-40B4-BE49-F238E27FC236}">
                <a16:creationId xmlns:a16="http://schemas.microsoft.com/office/drawing/2014/main" id="{E9C81A50-07A1-46EF-BDA1-F511FCA60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3153" y="1830322"/>
            <a:ext cx="711200" cy="711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0F7DD9-40EB-4022-8025-306460CC3EBB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543802" y="2122217"/>
            <a:ext cx="2323912" cy="1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7">
            <a:extLst>
              <a:ext uri="{FF2B5EF4-FFF2-40B4-BE49-F238E27FC236}">
                <a16:creationId xmlns:a16="http://schemas.microsoft.com/office/drawing/2014/main" id="{94C9318B-54C4-4DD8-A6D7-7D736D50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867714" y="17587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24">
            <a:extLst>
              <a:ext uri="{FF2B5EF4-FFF2-40B4-BE49-F238E27FC236}">
                <a16:creationId xmlns:a16="http://schemas.microsoft.com/office/drawing/2014/main" id="{9F1F6A88-FA10-40B4-8A60-0F97A587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02" y="188726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0E17D60-A414-4B9C-AD1D-6B38F3A2A270}"/>
              </a:ext>
            </a:extLst>
          </p:cNvPr>
          <p:cNvCxnSpPr>
            <a:cxnSpLocks/>
          </p:cNvCxnSpPr>
          <p:nvPr/>
        </p:nvCxnSpPr>
        <p:spPr>
          <a:xfrm>
            <a:off x="5629714" y="2172502"/>
            <a:ext cx="1492639" cy="1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B8FB24-B884-449F-9C1E-5672B001D95E}"/>
              </a:ext>
            </a:extLst>
          </p:cNvPr>
          <p:cNvSpPr txBox="1"/>
          <p:nvPr/>
        </p:nvSpPr>
        <p:spPr>
          <a:xfrm>
            <a:off x="6376033" y="259545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Lambda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89430-E717-498C-8743-6160408E0907}"/>
              </a:ext>
            </a:extLst>
          </p:cNvPr>
          <p:cNvSpPr txBox="1"/>
          <p:nvPr/>
        </p:nvSpPr>
        <p:spPr>
          <a:xfrm>
            <a:off x="1157900" y="2459034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Client</a:t>
            </a:r>
          </a:p>
          <a:p>
            <a:pPr algn="ctr"/>
            <a:r>
              <a:rPr lang="en-US" sz="1400" b="1" dirty="0"/>
              <a:t>(Mobile/Web app)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7B3730A-B601-4BBE-8E8B-9633CCC3AD97}"/>
              </a:ext>
            </a:extLst>
          </p:cNvPr>
          <p:cNvSpPr/>
          <p:nvPr/>
        </p:nvSpPr>
        <p:spPr>
          <a:xfrm>
            <a:off x="4416706" y="794157"/>
            <a:ext cx="4091547" cy="26135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E19919C6-127F-4CE5-8C46-B13ECFA0EF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416706" y="794156"/>
            <a:ext cx="411933" cy="4119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1A206E-2275-43C9-8BAE-7D2C00214095}"/>
              </a:ext>
            </a:extLst>
          </p:cNvPr>
          <p:cNvSpPr txBox="1"/>
          <p:nvPr/>
        </p:nvSpPr>
        <p:spPr>
          <a:xfrm>
            <a:off x="2950680" y="1680168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(REST)</a:t>
            </a:r>
            <a:endParaRPr lang="ko-KR" altLang="en-US" dirty="0"/>
          </a:p>
        </p:txBody>
      </p:sp>
      <p:pic>
        <p:nvPicPr>
          <p:cNvPr id="30" name="Graphic 24">
            <a:extLst>
              <a:ext uri="{FF2B5EF4-FFF2-40B4-BE49-F238E27FC236}">
                <a16:creationId xmlns:a16="http://schemas.microsoft.com/office/drawing/2014/main" id="{76C86E8F-068E-440C-A99B-F0459399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93" y="48791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9CC41FF-52E0-4910-B02A-B93DB3B11EFA}"/>
              </a:ext>
            </a:extLst>
          </p:cNvPr>
          <p:cNvSpPr txBox="1"/>
          <p:nvPr/>
        </p:nvSpPr>
        <p:spPr>
          <a:xfrm>
            <a:off x="35344" y="5312220"/>
            <a:ext cx="230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Client</a:t>
            </a:r>
          </a:p>
          <a:p>
            <a:pPr algn="ctr"/>
            <a:r>
              <a:rPr lang="en-US" sz="1400" b="1" dirty="0"/>
              <a:t>(Mobile/</a:t>
            </a:r>
          </a:p>
          <a:p>
            <a:pPr algn="ctr"/>
            <a:r>
              <a:rPr lang="en-US" sz="1400" b="1" dirty="0"/>
              <a:t>Web app)</a:t>
            </a:r>
          </a:p>
        </p:txBody>
      </p:sp>
      <p:pic>
        <p:nvPicPr>
          <p:cNvPr id="32" name="Graphic 44">
            <a:extLst>
              <a:ext uri="{FF2B5EF4-FFF2-40B4-BE49-F238E27FC236}">
                <a16:creationId xmlns:a16="http://schemas.microsoft.com/office/drawing/2014/main" id="{99C80248-68BD-4B5E-A01C-EFAFD0572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8815" y="5097130"/>
            <a:ext cx="711200" cy="711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CB855D-00F8-4A64-B619-B61A2F63176C}"/>
              </a:ext>
            </a:extLst>
          </p:cNvPr>
          <p:cNvSpPr txBox="1"/>
          <p:nvPr/>
        </p:nvSpPr>
        <p:spPr>
          <a:xfrm>
            <a:off x="10687777" y="5835314"/>
            <a:ext cx="141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Lambda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2931AE-F26B-4534-95E5-B63CB11C7991}"/>
              </a:ext>
            </a:extLst>
          </p:cNvPr>
          <p:cNvSpPr/>
          <p:nvPr/>
        </p:nvSpPr>
        <p:spPr>
          <a:xfrm>
            <a:off x="4453179" y="4936198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 요청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6FF73E-ED85-4C4A-8415-8A5750325DF8}"/>
              </a:ext>
            </a:extLst>
          </p:cNvPr>
          <p:cNvSpPr/>
          <p:nvPr/>
        </p:nvSpPr>
        <p:spPr>
          <a:xfrm>
            <a:off x="4453179" y="5673191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 응답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018CC-F868-477A-86D7-9674680C6000}"/>
              </a:ext>
            </a:extLst>
          </p:cNvPr>
          <p:cNvSpPr/>
          <p:nvPr/>
        </p:nvSpPr>
        <p:spPr>
          <a:xfrm>
            <a:off x="6512927" y="4936198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요청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495237-BCA7-4F1F-ABE6-7EB241039ACA}"/>
              </a:ext>
            </a:extLst>
          </p:cNvPr>
          <p:cNvSpPr/>
          <p:nvPr/>
        </p:nvSpPr>
        <p:spPr>
          <a:xfrm>
            <a:off x="6511758" y="5673191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응답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F8202A0E-F770-4CED-A70A-AE285CA480E0}"/>
              </a:ext>
            </a:extLst>
          </p:cNvPr>
          <p:cNvSpPr/>
          <p:nvPr/>
        </p:nvSpPr>
        <p:spPr>
          <a:xfrm>
            <a:off x="3693326" y="3834553"/>
            <a:ext cx="5231854" cy="27905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0" name="Graphic 35">
            <a:extLst>
              <a:ext uri="{FF2B5EF4-FFF2-40B4-BE49-F238E27FC236}">
                <a16:creationId xmlns:a16="http://schemas.microsoft.com/office/drawing/2014/main" id="{1C4054CC-ED45-405D-A386-C13F001B8F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710752" y="3834553"/>
            <a:ext cx="411933" cy="411933"/>
          </a:xfrm>
          <a:prstGeom prst="rect">
            <a:avLst/>
          </a:prstGeom>
        </p:spPr>
      </p:pic>
      <p:sp>
        <p:nvSpPr>
          <p:cNvPr id="41" name="Rectangle 41">
            <a:extLst>
              <a:ext uri="{FF2B5EF4-FFF2-40B4-BE49-F238E27FC236}">
                <a16:creationId xmlns:a16="http://schemas.microsoft.com/office/drawing/2014/main" id="{3BF18056-B4D2-4E84-9950-24BDDAB7EF09}"/>
              </a:ext>
            </a:extLst>
          </p:cNvPr>
          <p:cNvSpPr/>
          <p:nvPr/>
        </p:nvSpPr>
        <p:spPr>
          <a:xfrm>
            <a:off x="4092827" y="4325485"/>
            <a:ext cx="4316194" cy="210892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17">
            <a:extLst>
              <a:ext uri="{FF2B5EF4-FFF2-40B4-BE49-F238E27FC236}">
                <a16:creationId xmlns:a16="http://schemas.microsoft.com/office/drawing/2014/main" id="{89AE58F0-BB18-4F99-B879-05BE742B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100105" y="4338938"/>
            <a:ext cx="381819" cy="38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465772A-7CDE-4998-8A30-4F6D03BE715E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601687" y="5171148"/>
            <a:ext cx="2851492" cy="5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C80400-17EE-458A-A8CE-FB3B3D68E754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5985096" y="5171148"/>
            <a:ext cx="527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BF67E6-C14E-4BC9-9B8D-FC8434EDC35E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5985096" y="5908141"/>
            <a:ext cx="526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00FDE-F3E1-4EB6-BED5-10A5D8FB3C1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716835" y="5908141"/>
            <a:ext cx="2736344" cy="12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A20BA31-2B6E-4721-8441-DD516756AE47}"/>
              </a:ext>
            </a:extLst>
          </p:cNvPr>
          <p:cNvCxnSpPr>
            <a:cxnSpLocks/>
          </p:cNvCxnSpPr>
          <p:nvPr/>
        </p:nvCxnSpPr>
        <p:spPr>
          <a:xfrm>
            <a:off x="8043675" y="5173177"/>
            <a:ext cx="3005140" cy="1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1B970D-E6B8-46DD-9092-B16920A9E884}"/>
              </a:ext>
            </a:extLst>
          </p:cNvPr>
          <p:cNvCxnSpPr>
            <a:cxnSpLocks/>
          </p:cNvCxnSpPr>
          <p:nvPr/>
        </p:nvCxnSpPr>
        <p:spPr>
          <a:xfrm flipH="1" flipV="1">
            <a:off x="8043676" y="5904688"/>
            <a:ext cx="2973143" cy="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DBEBE03-2F13-4E22-9EB1-22516E0B0A5A}"/>
              </a:ext>
            </a:extLst>
          </p:cNvPr>
          <p:cNvSpPr txBox="1"/>
          <p:nvPr/>
        </p:nvSpPr>
        <p:spPr>
          <a:xfrm>
            <a:off x="1916921" y="4781880"/>
            <a:ext cx="1485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</a:t>
            </a:r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4DE615-5BAD-426B-9798-B015528FD99E}"/>
              </a:ext>
            </a:extLst>
          </p:cNvPr>
          <p:cNvSpPr txBox="1"/>
          <p:nvPr/>
        </p:nvSpPr>
        <p:spPr>
          <a:xfrm>
            <a:off x="1913331" y="5547078"/>
            <a:ext cx="1626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DF2C3D-37B1-44C6-B22D-D7F7819764A0}"/>
              </a:ext>
            </a:extLst>
          </p:cNvPr>
          <p:cNvSpPr txBox="1"/>
          <p:nvPr/>
        </p:nvSpPr>
        <p:spPr>
          <a:xfrm>
            <a:off x="9285532" y="482608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Lambda Input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BC83CF-A2F8-459A-8187-A50972DDA66C}"/>
              </a:ext>
            </a:extLst>
          </p:cNvPr>
          <p:cNvSpPr txBox="1"/>
          <p:nvPr/>
        </p:nvSpPr>
        <p:spPr>
          <a:xfrm>
            <a:off x="9269526" y="5547078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Lambda Output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213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4">
            <a:extLst>
              <a:ext uri="{FF2B5EF4-FFF2-40B4-BE49-F238E27FC236}">
                <a16:creationId xmlns:a16="http://schemas.microsoft.com/office/drawing/2014/main" id="{76C86E8F-068E-440C-A99B-F0459399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7" y="14510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9CC41FF-52E0-4910-B02A-B93DB3B11EFA}"/>
              </a:ext>
            </a:extLst>
          </p:cNvPr>
          <p:cNvSpPr txBox="1"/>
          <p:nvPr/>
        </p:nvSpPr>
        <p:spPr>
          <a:xfrm>
            <a:off x="12302" y="1917901"/>
            <a:ext cx="1678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Client</a:t>
            </a:r>
          </a:p>
          <a:p>
            <a:pPr algn="ctr"/>
            <a:r>
              <a:rPr lang="en-US" sz="1400" b="1" dirty="0"/>
              <a:t>(Mobile/</a:t>
            </a:r>
          </a:p>
          <a:p>
            <a:pPr algn="ctr"/>
            <a:r>
              <a:rPr lang="en-US" sz="1400" b="1" dirty="0"/>
              <a:t>Web app)</a:t>
            </a:r>
          </a:p>
        </p:txBody>
      </p:sp>
      <p:pic>
        <p:nvPicPr>
          <p:cNvPr id="32" name="Graphic 44">
            <a:extLst>
              <a:ext uri="{FF2B5EF4-FFF2-40B4-BE49-F238E27FC236}">
                <a16:creationId xmlns:a16="http://schemas.microsoft.com/office/drawing/2014/main" id="{99C80248-68BD-4B5E-A01C-EFAFD0572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9199" y="1668998"/>
            <a:ext cx="711200" cy="711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CB855D-00F8-4A64-B619-B61A2F63176C}"/>
              </a:ext>
            </a:extLst>
          </p:cNvPr>
          <p:cNvSpPr txBox="1"/>
          <p:nvPr/>
        </p:nvSpPr>
        <p:spPr>
          <a:xfrm>
            <a:off x="10368038" y="2383432"/>
            <a:ext cx="151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Lambda</a:t>
            </a:r>
          </a:p>
          <a:p>
            <a:pPr algn="ctr"/>
            <a:r>
              <a:rPr lang="en-US" sz="1400" b="1" dirty="0"/>
              <a:t>(my-function1)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2931AE-F26B-4534-95E5-B63CB11C7991}"/>
              </a:ext>
            </a:extLst>
          </p:cNvPr>
          <p:cNvSpPr/>
          <p:nvPr/>
        </p:nvSpPr>
        <p:spPr>
          <a:xfrm>
            <a:off x="4173563" y="1508066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 요청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6FF73E-ED85-4C4A-8415-8A5750325DF8}"/>
              </a:ext>
            </a:extLst>
          </p:cNvPr>
          <p:cNvSpPr/>
          <p:nvPr/>
        </p:nvSpPr>
        <p:spPr>
          <a:xfrm>
            <a:off x="4173563" y="2245059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 응답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018CC-F868-477A-86D7-9674680C6000}"/>
              </a:ext>
            </a:extLst>
          </p:cNvPr>
          <p:cNvSpPr/>
          <p:nvPr/>
        </p:nvSpPr>
        <p:spPr>
          <a:xfrm>
            <a:off x="6035599" y="1448239"/>
            <a:ext cx="1531917" cy="60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통합 요청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(proxy)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495237-BCA7-4F1F-ABE6-7EB241039ACA}"/>
              </a:ext>
            </a:extLst>
          </p:cNvPr>
          <p:cNvSpPr/>
          <p:nvPr/>
        </p:nvSpPr>
        <p:spPr>
          <a:xfrm>
            <a:off x="6034430" y="2245059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응답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F8202A0E-F770-4CED-A70A-AE285CA480E0}"/>
              </a:ext>
            </a:extLst>
          </p:cNvPr>
          <p:cNvSpPr/>
          <p:nvPr/>
        </p:nvSpPr>
        <p:spPr>
          <a:xfrm>
            <a:off x="3868770" y="213179"/>
            <a:ext cx="8154353" cy="2983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0" name="Graphic 35">
            <a:extLst>
              <a:ext uri="{FF2B5EF4-FFF2-40B4-BE49-F238E27FC236}">
                <a16:creationId xmlns:a16="http://schemas.microsoft.com/office/drawing/2014/main" id="{1C4054CC-ED45-405D-A386-C13F001B8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868771" y="208712"/>
            <a:ext cx="411933" cy="411933"/>
          </a:xfrm>
          <a:prstGeom prst="rect">
            <a:avLst/>
          </a:prstGeom>
        </p:spPr>
      </p:pic>
      <p:sp>
        <p:nvSpPr>
          <p:cNvPr id="41" name="Rectangle 41">
            <a:extLst>
              <a:ext uri="{FF2B5EF4-FFF2-40B4-BE49-F238E27FC236}">
                <a16:creationId xmlns:a16="http://schemas.microsoft.com/office/drawing/2014/main" id="{3BF18056-B4D2-4E84-9950-24BDDAB7EF09}"/>
              </a:ext>
            </a:extLst>
          </p:cNvPr>
          <p:cNvSpPr/>
          <p:nvPr/>
        </p:nvSpPr>
        <p:spPr>
          <a:xfrm>
            <a:off x="3961969" y="897353"/>
            <a:ext cx="3780035" cy="210892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17">
            <a:extLst>
              <a:ext uri="{FF2B5EF4-FFF2-40B4-BE49-F238E27FC236}">
                <a16:creationId xmlns:a16="http://schemas.microsoft.com/office/drawing/2014/main" id="{89AE58F0-BB18-4F99-B879-05BE742B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3971305" y="910806"/>
            <a:ext cx="381819" cy="38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465772A-7CDE-4998-8A30-4F6D03BE715E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322071" y="1743016"/>
            <a:ext cx="2851492" cy="5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C80400-17EE-458A-A8CE-FB3B3D68E754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5705480" y="1743016"/>
            <a:ext cx="330119" cy="8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BF67E6-C14E-4BC9-9B8D-FC8434EDC35E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5705480" y="2480009"/>
            <a:ext cx="328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00FDE-F3E1-4EB6-BED5-10A5D8FB3C1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437219" y="2480009"/>
            <a:ext cx="2736344" cy="12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A20BA31-2B6E-4721-8441-DD516756AE4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567516" y="1751314"/>
            <a:ext cx="3201683" cy="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1B970D-E6B8-46DD-9092-B16920A9E88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7566347" y="2480009"/>
            <a:ext cx="3170858" cy="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0A1ED9-D23C-4D94-9E2B-1C43A1003E83}"/>
              </a:ext>
            </a:extLst>
          </p:cNvPr>
          <p:cNvSpPr txBox="1"/>
          <p:nvPr/>
        </p:nvSpPr>
        <p:spPr>
          <a:xfrm>
            <a:off x="1367949" y="2064281"/>
            <a:ext cx="259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Hello </a:t>
            </a:r>
            <a:r>
              <a:rPr lang="en-US" altLang="ko-KR" sz="1600" dirty="0" err="1"/>
              <a:t>kwlee</a:t>
            </a:r>
            <a:r>
              <a:rPr lang="en-US" altLang="ko-KR" sz="1600" dirty="0"/>
              <a:t> from Lambda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86D8EA-AECD-477D-AB83-8A88C5B4437B}"/>
              </a:ext>
            </a:extLst>
          </p:cNvPr>
          <p:cNvSpPr txBox="1"/>
          <p:nvPr/>
        </p:nvSpPr>
        <p:spPr>
          <a:xfrm>
            <a:off x="7998164" y="2119547"/>
            <a:ext cx="259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Hello </a:t>
            </a:r>
            <a:r>
              <a:rPr lang="en-US" altLang="ko-KR" sz="1600" dirty="0" err="1"/>
              <a:t>kwlee</a:t>
            </a:r>
            <a:r>
              <a:rPr lang="en-US" altLang="ko-KR" sz="1600" dirty="0"/>
              <a:t> from Lambda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B1DF40-4D50-4CDF-972A-1DD9EEC30873}"/>
              </a:ext>
            </a:extLst>
          </p:cNvPr>
          <p:cNvSpPr txBox="1"/>
          <p:nvPr/>
        </p:nvSpPr>
        <p:spPr>
          <a:xfrm>
            <a:off x="7813235" y="187498"/>
            <a:ext cx="2843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{  “resource”: “/greeting”,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“</a:t>
            </a:r>
            <a:r>
              <a:rPr lang="en-US" altLang="ko-KR" sz="1600" dirty="0" err="1">
                <a:solidFill>
                  <a:srgbClr val="FF0000"/>
                </a:solidFill>
              </a:rPr>
              <a:t>httpMethod</a:t>
            </a:r>
            <a:r>
              <a:rPr lang="en-US" altLang="ko-KR" sz="1600" dirty="0">
                <a:solidFill>
                  <a:srgbClr val="FF0000"/>
                </a:solidFill>
              </a:rPr>
              <a:t>”: “GET”,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“</a:t>
            </a:r>
            <a:r>
              <a:rPr lang="en-US" altLang="ko-KR" sz="1600">
                <a:solidFill>
                  <a:srgbClr val="FF0000"/>
                </a:solidFill>
              </a:rPr>
              <a:t>queryStringParameters”: </a:t>
            </a:r>
            <a:r>
              <a:rPr lang="en-US" altLang="ko-KR" sz="16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“from”:”</a:t>
            </a:r>
            <a:r>
              <a:rPr lang="en-US" altLang="ko-KR" sz="1600" dirty="0" err="1">
                <a:solidFill>
                  <a:srgbClr val="FF0000"/>
                </a:solidFill>
              </a:rPr>
              <a:t>kwlee</a:t>
            </a:r>
            <a:r>
              <a:rPr lang="en-US" altLang="ko-KR" sz="1600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} …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}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9" name="Graphic 24">
            <a:extLst>
              <a:ext uri="{FF2B5EF4-FFF2-40B4-BE49-F238E27FC236}">
                <a16:creationId xmlns:a16="http://schemas.microsoft.com/office/drawing/2014/main" id="{33423C46-40C8-483C-903C-B2F64C32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9" y="46319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0B0F2CD-682B-43E4-A7A1-FB6D7ECBDD79}"/>
              </a:ext>
            </a:extLst>
          </p:cNvPr>
          <p:cNvSpPr txBox="1"/>
          <p:nvPr/>
        </p:nvSpPr>
        <p:spPr>
          <a:xfrm>
            <a:off x="38004" y="5098860"/>
            <a:ext cx="1678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Client</a:t>
            </a:r>
          </a:p>
          <a:p>
            <a:pPr algn="ctr"/>
            <a:r>
              <a:rPr lang="en-US" sz="1400" b="1" dirty="0"/>
              <a:t>(Mobile/</a:t>
            </a:r>
          </a:p>
          <a:p>
            <a:pPr algn="ctr"/>
            <a:r>
              <a:rPr lang="en-US" sz="1400" b="1" dirty="0"/>
              <a:t>Web app)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A698B4C-E9DD-4023-9E88-2023A45BB7E1}"/>
              </a:ext>
            </a:extLst>
          </p:cNvPr>
          <p:cNvCxnSpPr>
            <a:cxnSpLocks/>
          </p:cNvCxnSpPr>
          <p:nvPr/>
        </p:nvCxnSpPr>
        <p:spPr>
          <a:xfrm flipV="1">
            <a:off x="1347773" y="4923975"/>
            <a:ext cx="2851492" cy="5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F2203CE-0DC9-4CA7-88A6-B7A11E459D88}"/>
              </a:ext>
            </a:extLst>
          </p:cNvPr>
          <p:cNvCxnSpPr>
            <a:cxnSpLocks/>
          </p:cNvCxnSpPr>
          <p:nvPr/>
        </p:nvCxnSpPr>
        <p:spPr>
          <a:xfrm flipH="1">
            <a:off x="1462921" y="5660968"/>
            <a:ext cx="2736344" cy="12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37DFA14-72D6-42CE-85EC-F78C90D1AD3A}"/>
              </a:ext>
            </a:extLst>
          </p:cNvPr>
          <p:cNvSpPr txBox="1"/>
          <p:nvPr/>
        </p:nvSpPr>
        <p:spPr>
          <a:xfrm>
            <a:off x="1250424" y="4259462"/>
            <a:ext cx="228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GET /</a:t>
            </a:r>
            <a:r>
              <a:rPr lang="en-US" altLang="ko-KR" sz="1600" dirty="0" err="1"/>
              <a:t>greeting?from</a:t>
            </a:r>
            <a:r>
              <a:rPr lang="en-US" altLang="ko-KR" sz="1600" dirty="0"/>
              <a:t>=</a:t>
            </a:r>
            <a:r>
              <a:rPr lang="en-US" altLang="ko-KR" sz="1600" dirty="0" err="1"/>
              <a:t>kwlee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1FD12E-9AE4-421F-9F41-3207F436797C}"/>
              </a:ext>
            </a:extLst>
          </p:cNvPr>
          <p:cNvSpPr txBox="1"/>
          <p:nvPr/>
        </p:nvSpPr>
        <p:spPr>
          <a:xfrm>
            <a:off x="1470337" y="5245240"/>
            <a:ext cx="259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Hello </a:t>
            </a:r>
            <a:r>
              <a:rPr lang="en-US" altLang="ko-KR" sz="1600" dirty="0" err="1"/>
              <a:t>kwlee</a:t>
            </a:r>
            <a:r>
              <a:rPr lang="en-US" altLang="ko-KR" sz="1600" dirty="0"/>
              <a:t> from Lambda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E9C78-B947-4C62-AED3-D77EC2DC76E9}"/>
              </a:ext>
            </a:extLst>
          </p:cNvPr>
          <p:cNvSpPr txBox="1"/>
          <p:nvPr/>
        </p:nvSpPr>
        <p:spPr>
          <a:xfrm>
            <a:off x="8355996" y="4084179"/>
            <a:ext cx="179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{ 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“from”: “</a:t>
            </a:r>
            <a:r>
              <a:rPr lang="en-US" altLang="ko-KR" sz="1600" dirty="0" err="1">
                <a:solidFill>
                  <a:srgbClr val="FF0000"/>
                </a:solidFill>
              </a:rPr>
              <a:t>kwlee</a:t>
            </a:r>
            <a:r>
              <a:rPr lang="en-US" altLang="ko-KR" sz="1600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}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078654-E363-47A1-B3CD-7F9B6D857D81}"/>
              </a:ext>
            </a:extLst>
          </p:cNvPr>
          <p:cNvSpPr txBox="1"/>
          <p:nvPr/>
        </p:nvSpPr>
        <p:spPr>
          <a:xfrm>
            <a:off x="1239746" y="1100783"/>
            <a:ext cx="228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GET /</a:t>
            </a:r>
            <a:r>
              <a:rPr lang="en-US" altLang="ko-KR" sz="1600" dirty="0" err="1"/>
              <a:t>greeting?from</a:t>
            </a:r>
            <a:r>
              <a:rPr lang="en-US" altLang="ko-KR" sz="1600" dirty="0"/>
              <a:t>=</a:t>
            </a:r>
            <a:r>
              <a:rPr lang="en-US" altLang="ko-KR" sz="1600" dirty="0" err="1"/>
              <a:t>kwlee</a:t>
            </a:r>
            <a:endParaRPr lang="ko-KR" altLang="en-US" sz="1600" dirty="0"/>
          </a:p>
        </p:txBody>
      </p:sp>
      <p:pic>
        <p:nvPicPr>
          <p:cNvPr id="75" name="Graphic 44">
            <a:extLst>
              <a:ext uri="{FF2B5EF4-FFF2-40B4-BE49-F238E27FC236}">
                <a16:creationId xmlns:a16="http://schemas.microsoft.com/office/drawing/2014/main" id="{428F731D-74E6-4185-9BD9-CAF1D3A15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9199" y="4862573"/>
            <a:ext cx="711200" cy="7112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B9B4CEF-36F3-4A86-AA90-350957FA8C44}"/>
              </a:ext>
            </a:extLst>
          </p:cNvPr>
          <p:cNvSpPr txBox="1"/>
          <p:nvPr/>
        </p:nvSpPr>
        <p:spPr>
          <a:xfrm>
            <a:off x="10368038" y="5577007"/>
            <a:ext cx="151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Lambda</a:t>
            </a:r>
          </a:p>
          <a:p>
            <a:pPr algn="ctr"/>
            <a:r>
              <a:rPr lang="en-US" sz="1400" b="1" dirty="0"/>
              <a:t>(my-function2)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02FDA45-D731-436F-9361-2C06609CC42A}"/>
              </a:ext>
            </a:extLst>
          </p:cNvPr>
          <p:cNvSpPr/>
          <p:nvPr/>
        </p:nvSpPr>
        <p:spPr>
          <a:xfrm>
            <a:off x="4173563" y="4701641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 요청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CC951FC-2CA3-4DCA-8793-BBCEBEAB32FF}"/>
              </a:ext>
            </a:extLst>
          </p:cNvPr>
          <p:cNvSpPr/>
          <p:nvPr/>
        </p:nvSpPr>
        <p:spPr>
          <a:xfrm>
            <a:off x="4173563" y="5438634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 응답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57D1DC-2C1B-41FC-A900-D4E582DAB8C0}"/>
              </a:ext>
            </a:extLst>
          </p:cNvPr>
          <p:cNvSpPr/>
          <p:nvPr/>
        </p:nvSpPr>
        <p:spPr>
          <a:xfrm>
            <a:off x="6035599" y="4641814"/>
            <a:ext cx="1531917" cy="60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통합 요청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사용자지정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2019C32-3E08-4756-8507-4F487E68594A}"/>
              </a:ext>
            </a:extLst>
          </p:cNvPr>
          <p:cNvSpPr/>
          <p:nvPr/>
        </p:nvSpPr>
        <p:spPr>
          <a:xfrm>
            <a:off x="6034430" y="5438634"/>
            <a:ext cx="1531917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응답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Rectangle 40">
            <a:extLst>
              <a:ext uri="{FF2B5EF4-FFF2-40B4-BE49-F238E27FC236}">
                <a16:creationId xmlns:a16="http://schemas.microsoft.com/office/drawing/2014/main" id="{18E082A9-0BD6-4E76-BB57-B51F90352CBB}"/>
              </a:ext>
            </a:extLst>
          </p:cNvPr>
          <p:cNvSpPr/>
          <p:nvPr/>
        </p:nvSpPr>
        <p:spPr>
          <a:xfrm>
            <a:off x="3868770" y="3406754"/>
            <a:ext cx="8154353" cy="2983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EF65BFE9-5989-4F31-BECD-3A2AC8EB4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868771" y="3402287"/>
            <a:ext cx="411933" cy="411933"/>
          </a:xfrm>
          <a:prstGeom prst="rect">
            <a:avLst/>
          </a:prstGeom>
        </p:spPr>
      </p:pic>
      <p:sp>
        <p:nvSpPr>
          <p:cNvPr id="83" name="Rectangle 41">
            <a:extLst>
              <a:ext uri="{FF2B5EF4-FFF2-40B4-BE49-F238E27FC236}">
                <a16:creationId xmlns:a16="http://schemas.microsoft.com/office/drawing/2014/main" id="{FF4324CD-2A33-4F8D-A376-77EE2686DB7C}"/>
              </a:ext>
            </a:extLst>
          </p:cNvPr>
          <p:cNvSpPr/>
          <p:nvPr/>
        </p:nvSpPr>
        <p:spPr>
          <a:xfrm>
            <a:off x="3961969" y="4090928"/>
            <a:ext cx="3780035" cy="210892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17">
            <a:extLst>
              <a:ext uri="{FF2B5EF4-FFF2-40B4-BE49-F238E27FC236}">
                <a16:creationId xmlns:a16="http://schemas.microsoft.com/office/drawing/2014/main" id="{8BD95CE2-6AF7-4F1E-BFDE-1C3D6FE1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3971305" y="4104381"/>
            <a:ext cx="381819" cy="38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028B3FC-9ECE-48FE-BC20-FC4818C8AC17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>
            <a:off x="5705480" y="4936591"/>
            <a:ext cx="330119" cy="8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54D045F-764B-4ED4-AE28-97ADD9E71A03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H="1">
            <a:off x="5705480" y="5673584"/>
            <a:ext cx="328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A7D9DA-6CE8-4CEE-B5E3-A2843FFD02A2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567516" y="4944889"/>
            <a:ext cx="3201683" cy="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DB398D0-FD55-41F4-938E-1FCA4E725419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566347" y="5673584"/>
            <a:ext cx="3170858" cy="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F17D5-7CFD-48D1-9BF2-4FFFB4FEA308}"/>
              </a:ext>
            </a:extLst>
          </p:cNvPr>
          <p:cNvSpPr txBox="1"/>
          <p:nvPr/>
        </p:nvSpPr>
        <p:spPr>
          <a:xfrm>
            <a:off x="7998164" y="5313122"/>
            <a:ext cx="259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Hello </a:t>
            </a:r>
            <a:r>
              <a:rPr lang="en-US" altLang="ko-KR" sz="1600" dirty="0" err="1"/>
              <a:t>kwlee</a:t>
            </a:r>
            <a:r>
              <a:rPr lang="en-US" altLang="ko-KR" sz="1600" dirty="0"/>
              <a:t> from Lambda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13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180</Words>
  <Application>Microsoft Office PowerPoint</Application>
  <PresentationFormat>와이드스크린</PresentationFormat>
  <Paragraphs>71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user</cp:lastModifiedBy>
  <cp:revision>15</cp:revision>
  <dcterms:created xsi:type="dcterms:W3CDTF">2019-10-03T09:00:22Z</dcterms:created>
  <dcterms:modified xsi:type="dcterms:W3CDTF">2021-11-06T23:56:16Z</dcterms:modified>
</cp:coreProperties>
</file>