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>
        <p:scale>
          <a:sx n="75" d="100"/>
          <a:sy n="75" d="100"/>
        </p:scale>
        <p:origin x="148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0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2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8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1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43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17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9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5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5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5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9FD6-E2EE-405D-B2F5-E5887F8B0E5D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64A8D-B91A-40D3-BC92-57C17477A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3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785812"/>
            <a:ext cx="9953625" cy="5286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012115" y="1547446"/>
            <a:ext cx="545123" cy="31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8615" y="1863969"/>
            <a:ext cx="1113693" cy="31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06862" y="2277208"/>
            <a:ext cx="477716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8004" y="2904392"/>
            <a:ext cx="848458" cy="354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73561" y="4387362"/>
            <a:ext cx="846993" cy="278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697057" y="5703463"/>
            <a:ext cx="846993" cy="278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55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771525"/>
            <a:ext cx="10067925" cy="5314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14803" y="4094471"/>
            <a:ext cx="5687159" cy="29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1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-661988"/>
            <a:ext cx="8439150" cy="8181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14142" y="428079"/>
            <a:ext cx="2275744" cy="29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61390" y="800287"/>
            <a:ext cx="2275744" cy="29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85190" y="2763902"/>
            <a:ext cx="1147395" cy="29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704619" y="3495038"/>
            <a:ext cx="1147395" cy="29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04619" y="3827587"/>
            <a:ext cx="1432412" cy="29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4142" y="4168745"/>
            <a:ext cx="1432412" cy="292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07769" y="7051430"/>
            <a:ext cx="685800" cy="33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-728663"/>
            <a:ext cx="10039350" cy="8315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34342" y="2530445"/>
            <a:ext cx="2969358" cy="377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000142" y="2809845"/>
            <a:ext cx="2969358" cy="377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00142" y="3622645"/>
            <a:ext cx="2435958" cy="377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89042" y="4413998"/>
            <a:ext cx="2524858" cy="377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89042" y="5198253"/>
            <a:ext cx="3858358" cy="377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80400" y="7208806"/>
            <a:ext cx="1587500" cy="377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33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산학협력단장</dc:creator>
  <cp:lastModifiedBy>산학협력단장</cp:lastModifiedBy>
  <cp:revision>3</cp:revision>
  <dcterms:created xsi:type="dcterms:W3CDTF">2018-05-16T07:31:47Z</dcterms:created>
  <dcterms:modified xsi:type="dcterms:W3CDTF">2018-05-16T08:44:10Z</dcterms:modified>
</cp:coreProperties>
</file>