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8855-85B5-4B0D-9594-E4F1C0DE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1880B-220A-4507-BE0B-ACC87420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1DD82-DE07-4C89-9FD0-518845E2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7BAAE-59CB-45F9-B211-F2FA769A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20B28-5665-4D4E-9ED9-BFD4C67A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860A-AEF4-4B73-BAD5-43193023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40AF2-083B-4CE1-97CA-7B37B669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1DF8B-BC9C-4184-A71E-4307EEB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418B5-2E5A-4B5C-AC98-D04176DE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94EDE-9C10-4E58-ACE6-70515FD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1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B48D1-9518-416A-9553-29248705C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7A1B4-277E-44B8-B7F6-30388A672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48A11-BC86-412A-9264-8042121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E2042-C600-4761-B9F7-8E4C1AE7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8E64B-4798-4AF1-A14D-C3924059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D5D63-E3FA-4090-96A6-F0C2874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5E097-2C0A-4CAC-9D09-87E83CFE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FB2CB-0CC2-4CF0-91C2-CD3E0124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230F4-35E3-45E4-A325-6CA6C392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B66A-BFD8-45D6-9D99-4CFAB1C7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F1CE-ED16-4795-99C8-DAEEA44E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55D1-1025-46B9-81ED-2A6B0E74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69DA2-9500-4EAA-AE0C-493E28A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2CFA9-AFBA-46FD-9604-C574524F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456E5-DC07-4884-87EA-8E27783C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7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1068-08A2-4335-A484-33C2436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32A31-05B3-4EBC-B4A8-2030657C8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31614-B062-4344-A600-200E6F193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63A59-42BC-4EC3-9213-CACC7D5F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FDA58-4643-47AC-A87E-6521C2CA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D41CC-45BB-4A02-B542-DEB39297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60CB6-7F3D-440C-9938-3931B089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9DC26-33A6-4B39-9EAE-23146E71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8D573-55C7-4E3B-9BB4-EA2973D69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E0683-3F7D-4C24-B8BD-C7DEABBA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AECCE5-AC93-466D-BCDB-E6CF392B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8E9921-78D9-462A-859F-942C55A4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E78D0F-BBB9-4458-A9B5-91D7EBB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E52C3-71DD-4A95-83E1-77C563D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FF3D7-CC28-4FA4-A543-5EF53F1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45A970-D333-48A2-B419-159388AF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E3D2A-48AE-4AF3-8A6A-C1203F79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A6F52-EA4B-4E28-8768-0FC0DC95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6A771-792C-4995-BFFB-C456D8EE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B9F41-FDC6-47CD-B405-883D1F55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027425-E427-443B-823F-9824218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C7469-19C1-4BC9-BBD4-0F6DC6F5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94543-1BB2-440E-B190-6C6FF229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C1FA9-3EB7-4105-912B-12F0A376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AA4E5-2462-49EA-9731-FED105B0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FA28E-7995-4285-BA50-A5879025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790EB-8ECC-4A3F-88BD-CFA8D050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61149-35EE-4D06-87EA-8A188DF5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6DC63-0C81-4037-A2CD-FB8F16A3D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342B8-3B4B-48B6-9EA8-EB65BB711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8568E-4DEF-41CA-AEEC-B112CAB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08AA5-C3BB-472B-B822-03FD5804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28A6B-66F5-43A1-BD9C-6D76092B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9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12E05-1138-46BC-928E-DC63AF2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48872-506E-4996-B0A6-0AED5829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7F195-B5ED-4214-B504-152C9B490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5548-D191-4179-A9FA-7C8B8B9499A0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B8CA6-D821-4461-BB24-03B004819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519AC-5BD2-4F6A-84EB-23C8CFE23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BC7C-EC09-40F3-8A17-A6565475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3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A812BF-D7E5-4347-923C-AE4C2BBE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5" y="0"/>
            <a:ext cx="11010709" cy="685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7331EE-4BE6-4089-87DB-D865A5BDF784}"/>
              </a:ext>
            </a:extLst>
          </p:cNvPr>
          <p:cNvSpPr/>
          <p:nvPr/>
        </p:nvSpPr>
        <p:spPr>
          <a:xfrm>
            <a:off x="1016000" y="1981200"/>
            <a:ext cx="3632200" cy="2222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1087B-8A40-40E7-8EB7-D8705D2E7E00}"/>
              </a:ext>
            </a:extLst>
          </p:cNvPr>
          <p:cNvSpPr/>
          <p:nvPr/>
        </p:nvSpPr>
        <p:spPr>
          <a:xfrm>
            <a:off x="1168400" y="5486400"/>
            <a:ext cx="1612900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EFD79-960D-4FE3-9246-525E85F531B1}"/>
              </a:ext>
            </a:extLst>
          </p:cNvPr>
          <p:cNvSpPr/>
          <p:nvPr/>
        </p:nvSpPr>
        <p:spPr>
          <a:xfrm>
            <a:off x="5473700" y="3454400"/>
            <a:ext cx="4394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3A21F2-80AF-49A4-992F-14E4930ECB47}"/>
              </a:ext>
            </a:extLst>
          </p:cNvPr>
          <p:cNvSpPr/>
          <p:nvPr/>
        </p:nvSpPr>
        <p:spPr>
          <a:xfrm>
            <a:off x="863600" y="635000"/>
            <a:ext cx="9906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09E736-5644-47CD-A4FD-B5FBDDA1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9" y="0"/>
            <a:ext cx="10900461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93BB1D-2BA3-44E5-996E-787435C7471F}"/>
              </a:ext>
            </a:extLst>
          </p:cNvPr>
          <p:cNvSpPr/>
          <p:nvPr/>
        </p:nvSpPr>
        <p:spPr>
          <a:xfrm>
            <a:off x="939800" y="1638300"/>
            <a:ext cx="3302000" cy="179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72AACF-1F90-4951-B43B-3D5C36A2ABA0}"/>
              </a:ext>
            </a:extLst>
          </p:cNvPr>
          <p:cNvSpPr/>
          <p:nvPr/>
        </p:nvSpPr>
        <p:spPr>
          <a:xfrm>
            <a:off x="4648202" y="1638300"/>
            <a:ext cx="3822698" cy="302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B6E36F-010D-40C7-BC3C-4D311196B3F3}"/>
              </a:ext>
            </a:extLst>
          </p:cNvPr>
          <p:cNvSpPr/>
          <p:nvPr/>
        </p:nvSpPr>
        <p:spPr>
          <a:xfrm>
            <a:off x="995986" y="2540000"/>
            <a:ext cx="1937714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2021-09-23T02:21:06Z</dcterms:created>
  <dcterms:modified xsi:type="dcterms:W3CDTF">2021-09-24T09:09:38Z</dcterms:modified>
</cp:coreProperties>
</file>