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9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206D-0EB2-4FF1-BEE6-62C1F8DF39C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A639-5510-438B-BF8E-AE0D73A3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7692" r="13483" b="13462"/>
          <a:stretch/>
        </p:blipFill>
        <p:spPr>
          <a:xfrm>
            <a:off x="80411" y="457284"/>
            <a:ext cx="7007470" cy="5407270"/>
          </a:xfrm>
          <a:prstGeom prst="rect">
            <a:avLst/>
          </a:prstGeom>
        </p:spPr>
      </p:pic>
      <p:pic>
        <p:nvPicPr>
          <p:cNvPr id="1026" name="Picture 2" descr="bread board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81" y="1494941"/>
            <a:ext cx="5062707" cy="49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3799" b="19450"/>
          <a:stretch/>
        </p:blipFill>
        <p:spPr>
          <a:xfrm>
            <a:off x="8136292" y="555402"/>
            <a:ext cx="2568929" cy="145788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402673" y="5628442"/>
            <a:ext cx="0" cy="748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2673" y="6376934"/>
            <a:ext cx="6649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544715" y="5628442"/>
            <a:ext cx="8878" cy="559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544715" y="6134470"/>
            <a:ext cx="6365289" cy="53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910004" y="5257800"/>
            <a:ext cx="0" cy="886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052047" y="5440680"/>
            <a:ext cx="0" cy="936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36173" y="4654088"/>
            <a:ext cx="0" cy="786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36173" y="5440680"/>
            <a:ext cx="47981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878215" y="4654088"/>
            <a:ext cx="8878" cy="5839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78215" y="5251482"/>
            <a:ext cx="4585395" cy="99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251159" y="1897380"/>
            <a:ext cx="16666" cy="3543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575212" y="1897380"/>
            <a:ext cx="27356" cy="3364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497443" y="1897380"/>
            <a:ext cx="5332" cy="4552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363519" y="1897380"/>
            <a:ext cx="2157" cy="3441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177974" y="1284346"/>
            <a:ext cx="6143" cy="6130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954498" y="1150374"/>
            <a:ext cx="2157" cy="7482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334739" y="1494941"/>
            <a:ext cx="149193" cy="4024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176780" y="1284346"/>
            <a:ext cx="45079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54498" y="1150374"/>
            <a:ext cx="488084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835342" y="1150374"/>
            <a:ext cx="0" cy="10911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7693598" y="1267293"/>
            <a:ext cx="2488" cy="10853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835342" y="2241550"/>
            <a:ext cx="152817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684720" y="2352675"/>
            <a:ext cx="1812723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9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Kwanwoo</dc:creator>
  <cp:lastModifiedBy>Lee Kwanwoo</cp:lastModifiedBy>
  <cp:revision>2</cp:revision>
  <dcterms:created xsi:type="dcterms:W3CDTF">2019-05-09T00:34:48Z</dcterms:created>
  <dcterms:modified xsi:type="dcterms:W3CDTF">2019-05-09T00:51:30Z</dcterms:modified>
</cp:coreProperties>
</file>