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715"/>
  </p:normalViewPr>
  <p:slideViewPr>
    <p:cSldViewPr snapToGrid="0" snapToObjects="1">
      <p:cViewPr varScale="1">
        <p:scale>
          <a:sx n="121" d="100"/>
          <a:sy n="121" d="100"/>
        </p:scale>
        <p:origin x="200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CF993-BFC0-B04C-AED0-1C41B9AEFB66}" type="datetimeFigureOut">
              <a:rPr kumimoji="1" lang="ko-KR" altLang="en-US" smtClean="0"/>
              <a:t>2018. 10. 25.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5AD5-282E-6A4A-BABE-5025985751B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21270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CF993-BFC0-B04C-AED0-1C41B9AEFB66}" type="datetimeFigureOut">
              <a:rPr kumimoji="1" lang="ko-KR" altLang="en-US" smtClean="0"/>
              <a:t>2018. 10. 25.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5AD5-282E-6A4A-BABE-5025985751B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68173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CF993-BFC0-B04C-AED0-1C41B9AEFB66}" type="datetimeFigureOut">
              <a:rPr kumimoji="1" lang="ko-KR" altLang="en-US" smtClean="0"/>
              <a:t>2018. 10. 25.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5AD5-282E-6A4A-BABE-5025985751B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13297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CF993-BFC0-B04C-AED0-1C41B9AEFB66}" type="datetimeFigureOut">
              <a:rPr kumimoji="1" lang="ko-KR" altLang="en-US" smtClean="0"/>
              <a:t>2018. 10. 25.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5AD5-282E-6A4A-BABE-5025985751B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4030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CF993-BFC0-B04C-AED0-1C41B9AEFB66}" type="datetimeFigureOut">
              <a:rPr kumimoji="1" lang="ko-KR" altLang="en-US" smtClean="0"/>
              <a:t>2018. 10. 25.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5AD5-282E-6A4A-BABE-5025985751B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90185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CF993-BFC0-B04C-AED0-1C41B9AEFB66}" type="datetimeFigureOut">
              <a:rPr kumimoji="1" lang="ko-KR" altLang="en-US" smtClean="0"/>
              <a:t>2018. 10. 25.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5AD5-282E-6A4A-BABE-5025985751B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83694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CF993-BFC0-B04C-AED0-1C41B9AEFB66}" type="datetimeFigureOut">
              <a:rPr kumimoji="1" lang="ko-KR" altLang="en-US" smtClean="0"/>
              <a:t>2018. 10. 25.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5AD5-282E-6A4A-BABE-5025985751B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3068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CF993-BFC0-B04C-AED0-1C41B9AEFB66}" type="datetimeFigureOut">
              <a:rPr kumimoji="1" lang="ko-KR" altLang="en-US" smtClean="0"/>
              <a:t>2018. 10. 25.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5AD5-282E-6A4A-BABE-5025985751B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4246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CF993-BFC0-B04C-AED0-1C41B9AEFB66}" type="datetimeFigureOut">
              <a:rPr kumimoji="1" lang="ko-KR" altLang="en-US" smtClean="0"/>
              <a:t>2018. 10. 25.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5AD5-282E-6A4A-BABE-5025985751B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01032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CF993-BFC0-B04C-AED0-1C41B9AEFB66}" type="datetimeFigureOut">
              <a:rPr kumimoji="1" lang="ko-KR" altLang="en-US" smtClean="0"/>
              <a:t>2018. 10. 25.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5AD5-282E-6A4A-BABE-5025985751B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0082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CF993-BFC0-B04C-AED0-1C41B9AEFB66}" type="datetimeFigureOut">
              <a:rPr kumimoji="1" lang="ko-KR" altLang="en-US" smtClean="0"/>
              <a:t>2018. 10. 25.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5AD5-282E-6A4A-BABE-5025985751B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88621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CF993-BFC0-B04C-AED0-1C41B9AEFB66}" type="datetimeFigureOut">
              <a:rPr kumimoji="1" lang="ko-KR" altLang="en-US" smtClean="0"/>
              <a:t>2018. 10. 25.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305AD5-282E-6A4A-BABE-5025985751B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06785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500" y="1600200"/>
            <a:ext cx="4675632" cy="3657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940136" y="2452255"/>
            <a:ext cx="130628" cy="391885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6630390" y="4031672"/>
            <a:ext cx="364176" cy="130629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7" name="직선 연결선[R] 6"/>
          <p:cNvCxnSpPr>
            <a:stCxn id="7" idx="2"/>
            <a:endCxn id="8" idx="1"/>
          </p:cNvCxnSpPr>
          <p:nvPr/>
        </p:nvCxnSpPr>
        <p:spPr>
          <a:xfrm>
            <a:off x="5005450" y="2844140"/>
            <a:ext cx="1624940" cy="1252847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3972297" y="3336966"/>
            <a:ext cx="1935678" cy="5284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 smtClean="0">
                <a:solidFill>
                  <a:schemeClr val="tx1"/>
                </a:solidFill>
              </a:rPr>
              <a:t>베이스 보드 </a:t>
            </a:r>
            <a:r>
              <a:rPr kumimoji="1" lang="en-US" altLang="ko-KR" sz="1050" dirty="0" smtClean="0">
                <a:solidFill>
                  <a:schemeClr val="tx1"/>
                </a:solidFill>
              </a:rPr>
              <a:t>JP3</a:t>
            </a:r>
            <a:r>
              <a:rPr kumimoji="1" lang="ko-KR" altLang="en-US" sz="1050" dirty="0" smtClean="0">
                <a:solidFill>
                  <a:schemeClr val="tx1"/>
                </a:solidFill>
              </a:rPr>
              <a:t>의 </a:t>
            </a:r>
            <a:r>
              <a:rPr kumimoji="1" lang="en-US" altLang="ko-KR" sz="1050" dirty="0" smtClean="0">
                <a:solidFill>
                  <a:schemeClr val="tx1"/>
                </a:solidFill>
              </a:rPr>
              <a:t>RW</a:t>
            </a:r>
            <a:r>
              <a:rPr kumimoji="1" lang="ko-KR" altLang="en-US" sz="1050" dirty="0" smtClean="0">
                <a:solidFill>
                  <a:schemeClr val="tx1"/>
                </a:solidFill>
              </a:rPr>
              <a:t>와</a:t>
            </a:r>
            <a:endParaRPr kumimoji="1" lang="en-US" altLang="ko-KR" sz="1050" dirty="0" smtClean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1050" dirty="0" smtClean="0">
                <a:solidFill>
                  <a:schemeClr val="tx1"/>
                </a:solidFill>
              </a:rPr>
              <a:t>아두이노 보드의 </a:t>
            </a:r>
            <a:r>
              <a:rPr kumimoji="1" lang="en-US" altLang="ko-KR" sz="1050" dirty="0" smtClean="0">
                <a:solidFill>
                  <a:schemeClr val="tx1"/>
                </a:solidFill>
              </a:rPr>
              <a:t>GND</a:t>
            </a:r>
            <a:r>
              <a:rPr kumimoji="1" lang="ko-KR" altLang="en-US" sz="1050" dirty="0" smtClean="0">
                <a:solidFill>
                  <a:schemeClr val="tx1"/>
                </a:solidFill>
              </a:rPr>
              <a:t> 연결</a:t>
            </a:r>
            <a:endParaRPr kumimoji="1" lang="ko-KR" altLang="en-US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519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Macintosh PowerPoint</Application>
  <PresentationFormat>와이드스크린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Kwanwoo Lee</dc:creator>
  <cp:lastModifiedBy>Kwanwoo Lee</cp:lastModifiedBy>
  <cp:revision>1</cp:revision>
  <dcterms:created xsi:type="dcterms:W3CDTF">2018-10-25T01:53:19Z</dcterms:created>
  <dcterms:modified xsi:type="dcterms:W3CDTF">2018-10-25T01:53:55Z</dcterms:modified>
</cp:coreProperties>
</file>