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21"/>
  </p:normalViewPr>
  <p:slideViewPr>
    <p:cSldViewPr snapToGrid="0" snapToObjects="1">
      <p:cViewPr varScale="1">
        <p:scale>
          <a:sx n="106" d="100"/>
          <a:sy n="106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8D51-DF0F-6040-829D-8EFF97530DE4}" type="datetimeFigureOut">
              <a:rPr kumimoji="1" lang="ko-KR" altLang="en-US" smtClean="0"/>
              <a:t>2019-05-18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E048-C4E6-C24F-95FB-EE47FC2B7E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000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8D51-DF0F-6040-829D-8EFF97530DE4}" type="datetimeFigureOut">
              <a:rPr kumimoji="1" lang="ko-KR" altLang="en-US" smtClean="0"/>
              <a:t>2019-05-18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E048-C4E6-C24F-95FB-EE47FC2B7E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988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8D51-DF0F-6040-829D-8EFF97530DE4}" type="datetimeFigureOut">
              <a:rPr kumimoji="1" lang="ko-KR" altLang="en-US" smtClean="0"/>
              <a:t>2019-05-18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E048-C4E6-C24F-95FB-EE47FC2B7E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350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8D51-DF0F-6040-829D-8EFF97530DE4}" type="datetimeFigureOut">
              <a:rPr kumimoji="1" lang="ko-KR" altLang="en-US" smtClean="0"/>
              <a:t>2019-05-18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E048-C4E6-C24F-95FB-EE47FC2B7E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3845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8D51-DF0F-6040-829D-8EFF97530DE4}" type="datetimeFigureOut">
              <a:rPr kumimoji="1" lang="ko-KR" altLang="en-US" smtClean="0"/>
              <a:t>2019-05-18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E048-C4E6-C24F-95FB-EE47FC2B7E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45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8D51-DF0F-6040-829D-8EFF97530DE4}" type="datetimeFigureOut">
              <a:rPr kumimoji="1" lang="ko-KR" altLang="en-US" smtClean="0"/>
              <a:t>2019-05-18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E048-C4E6-C24F-95FB-EE47FC2B7E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863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8D51-DF0F-6040-829D-8EFF97530DE4}" type="datetimeFigureOut">
              <a:rPr kumimoji="1" lang="ko-KR" altLang="en-US" smtClean="0"/>
              <a:t>2019-05-18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E048-C4E6-C24F-95FB-EE47FC2B7E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725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8D51-DF0F-6040-829D-8EFF97530DE4}" type="datetimeFigureOut">
              <a:rPr kumimoji="1" lang="ko-KR" altLang="en-US" smtClean="0"/>
              <a:t>2019-05-18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E048-C4E6-C24F-95FB-EE47FC2B7E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443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8D51-DF0F-6040-829D-8EFF97530DE4}" type="datetimeFigureOut">
              <a:rPr kumimoji="1" lang="ko-KR" altLang="en-US" smtClean="0"/>
              <a:t>2019-05-18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E048-C4E6-C24F-95FB-EE47FC2B7E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630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8D51-DF0F-6040-829D-8EFF97530DE4}" type="datetimeFigureOut">
              <a:rPr kumimoji="1" lang="ko-KR" altLang="en-US" smtClean="0"/>
              <a:t>2019-05-18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E048-C4E6-C24F-95FB-EE47FC2B7E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293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8D51-DF0F-6040-829D-8EFF97530DE4}" type="datetimeFigureOut">
              <a:rPr kumimoji="1" lang="ko-KR" altLang="en-US" smtClean="0"/>
              <a:t>2019-05-18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E048-C4E6-C24F-95FB-EE47FC2B7E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5395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88D51-DF0F-6040-829D-8EFF97530DE4}" type="datetimeFigureOut">
              <a:rPr kumimoji="1" lang="ko-KR" altLang="en-US" smtClean="0"/>
              <a:t>2019-05-18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4E048-C4E6-C24F-95FB-EE47FC2B7E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69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0" y="0"/>
            <a:ext cx="824288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41372" y="6400801"/>
            <a:ext cx="1805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mtClean="0"/>
              <a:t>전원 연결선</a:t>
            </a:r>
            <a:endParaRPr kumimoji="1"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023269" y="116776"/>
            <a:ext cx="9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mtClean="0"/>
              <a:t>연결선</a:t>
            </a:r>
            <a:endParaRPr kumimoji="1"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84271" y="203682"/>
            <a:ext cx="266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베이스보드</a:t>
            </a:r>
            <a:r>
              <a:rPr kumimoji="1" lang="en-US" altLang="ko-KR" dirty="0" smtClean="0"/>
              <a:t>+Uno </a:t>
            </a:r>
            <a:r>
              <a:rPr kumimoji="1" lang="ko-KR" altLang="en-US" dirty="0" smtClean="0"/>
              <a:t>보드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94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" t="7965" r="12373" b="12381"/>
          <a:stretch/>
        </p:blipFill>
        <p:spPr>
          <a:xfrm>
            <a:off x="2054431" y="546264"/>
            <a:ext cx="7137070" cy="54626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81994" y="5135479"/>
            <a:ext cx="1805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mtClean="0">
                <a:solidFill>
                  <a:srgbClr val="FFFF00"/>
                </a:solidFill>
              </a:rPr>
              <a:t>전원 연결선</a:t>
            </a:r>
            <a:endParaRPr kumimoji="1" lang="ko-KR" altLang="en-US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35139" y="1898072"/>
            <a:ext cx="9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mtClean="0">
                <a:solidFill>
                  <a:srgbClr val="FFFF00"/>
                </a:solidFill>
              </a:rPr>
              <a:t>연결선</a:t>
            </a:r>
            <a:endParaRPr kumimoji="1" lang="ko-KR" altLang="en-US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96691" y="2885704"/>
            <a:ext cx="118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mtClean="0">
                <a:solidFill>
                  <a:srgbClr val="FFFF00"/>
                </a:solidFill>
              </a:rPr>
              <a:t>Uno </a:t>
            </a:r>
            <a:r>
              <a:rPr kumimoji="1" lang="ko-KR" altLang="en-US" dirty="0" smtClean="0">
                <a:solidFill>
                  <a:srgbClr val="FFFF00"/>
                </a:solidFill>
              </a:rPr>
              <a:t>보드</a:t>
            </a:r>
            <a:endParaRPr kumimoji="1" lang="ko-KR" altLang="en-US" dirty="0">
              <a:solidFill>
                <a:srgbClr val="FFFF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284519" y="1436914"/>
            <a:ext cx="178130" cy="26125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07626" y="1850572"/>
            <a:ext cx="178130" cy="50074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87485" y="5320145"/>
            <a:ext cx="496785" cy="63434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668983" y="4358244"/>
            <a:ext cx="366156" cy="53439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1" name="직선 연결선[R] 10"/>
          <p:cNvCxnSpPr>
            <a:stCxn id="9" idx="3"/>
          </p:cNvCxnSpPr>
          <p:nvPr/>
        </p:nvCxnSpPr>
        <p:spPr>
          <a:xfrm flipV="1">
            <a:off x="3784270" y="4892634"/>
            <a:ext cx="1120239" cy="74468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/>
          <p:cNvCxnSpPr>
            <a:stCxn id="8" idx="3"/>
          </p:cNvCxnSpPr>
          <p:nvPr/>
        </p:nvCxnSpPr>
        <p:spPr>
          <a:xfrm flipV="1">
            <a:off x="4785756" y="1686295"/>
            <a:ext cx="605641" cy="41464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03226" y="2729344"/>
            <a:ext cx="141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mtClean="0">
                <a:solidFill>
                  <a:srgbClr val="FFFF00"/>
                </a:solidFill>
              </a:rPr>
              <a:t>베이스보드</a:t>
            </a:r>
            <a:endParaRPr kumimoji="1" lang="ko-KR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276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" t="7965" r="12373" b="12381"/>
          <a:stretch/>
        </p:blipFill>
        <p:spPr>
          <a:xfrm>
            <a:off x="2054431" y="546264"/>
            <a:ext cx="7137070" cy="54626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81994" y="5135479"/>
            <a:ext cx="1805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mtClean="0">
                <a:solidFill>
                  <a:srgbClr val="FFFF00"/>
                </a:solidFill>
              </a:rPr>
              <a:t>전원 연결선</a:t>
            </a:r>
            <a:endParaRPr kumimoji="1" lang="ko-KR" altLang="en-US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35139" y="1898072"/>
            <a:ext cx="9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mtClean="0">
                <a:solidFill>
                  <a:srgbClr val="FFFF00"/>
                </a:solidFill>
              </a:rPr>
              <a:t>연결선</a:t>
            </a:r>
            <a:endParaRPr kumimoji="1" lang="ko-KR" altLang="en-US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96691" y="2885704"/>
            <a:ext cx="118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mtClean="0">
                <a:solidFill>
                  <a:srgbClr val="FFFF00"/>
                </a:solidFill>
              </a:rPr>
              <a:t>Uno </a:t>
            </a:r>
            <a:r>
              <a:rPr kumimoji="1" lang="ko-KR" altLang="en-US" dirty="0" smtClean="0">
                <a:solidFill>
                  <a:srgbClr val="FFFF00"/>
                </a:solidFill>
              </a:rPr>
              <a:t>보드</a:t>
            </a:r>
            <a:endParaRPr kumimoji="1" lang="ko-KR" altLang="en-US" dirty="0">
              <a:solidFill>
                <a:srgbClr val="FFFF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29807" y="1393970"/>
            <a:ext cx="1056290" cy="33764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45875" y="1850572"/>
            <a:ext cx="589263" cy="50074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87485" y="5320145"/>
            <a:ext cx="496785" cy="63434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668983" y="4358244"/>
            <a:ext cx="366156" cy="53439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1" name="직선 연결선[R] 10"/>
          <p:cNvCxnSpPr>
            <a:stCxn id="9" idx="3"/>
          </p:cNvCxnSpPr>
          <p:nvPr/>
        </p:nvCxnSpPr>
        <p:spPr>
          <a:xfrm flipV="1">
            <a:off x="3784270" y="4892634"/>
            <a:ext cx="1120239" cy="74468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/>
          <p:cNvCxnSpPr/>
          <p:nvPr/>
        </p:nvCxnSpPr>
        <p:spPr>
          <a:xfrm flipV="1">
            <a:off x="4548250" y="1562790"/>
            <a:ext cx="396867" cy="41464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03226" y="2729344"/>
            <a:ext cx="141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mtClean="0">
                <a:solidFill>
                  <a:srgbClr val="FFFF00"/>
                </a:solidFill>
              </a:rPr>
              <a:t>베이스보드</a:t>
            </a:r>
            <a:endParaRPr kumimoji="1"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18" name="직선 연결선[R] 17"/>
          <p:cNvCxnSpPr/>
          <p:nvPr/>
        </p:nvCxnSpPr>
        <p:spPr>
          <a:xfrm flipV="1">
            <a:off x="4678879" y="1562790"/>
            <a:ext cx="397618" cy="41010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/>
          <p:cNvCxnSpPr/>
          <p:nvPr/>
        </p:nvCxnSpPr>
        <p:spPr>
          <a:xfrm flipV="1">
            <a:off x="4815514" y="1568045"/>
            <a:ext cx="397618" cy="41010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/>
          <p:cNvCxnSpPr/>
          <p:nvPr/>
        </p:nvCxnSpPr>
        <p:spPr>
          <a:xfrm flipV="1">
            <a:off x="4946894" y="1573302"/>
            <a:ext cx="397618" cy="41010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872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55595" y="491320"/>
            <a:ext cx="627797" cy="42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6</a:t>
            </a:r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7105" y="518194"/>
            <a:ext cx="47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mtClean="0"/>
              <a:t>k1</a:t>
            </a:r>
            <a:endParaRPr kumimoji="1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55595" y="1039505"/>
            <a:ext cx="627797" cy="42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9</a:t>
            </a:r>
            <a:endParaRPr kumimoji="1"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7105" y="1066379"/>
            <a:ext cx="47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k2</a:t>
            </a:r>
            <a:endParaRPr kumimoji="1"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55595" y="1587689"/>
            <a:ext cx="627797" cy="42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10</a:t>
            </a:r>
            <a:endParaRPr kumimoji="1"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7105" y="1614563"/>
            <a:ext cx="47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k3</a:t>
            </a:r>
            <a:endParaRPr kumimoji="1"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255595" y="2135874"/>
            <a:ext cx="627797" cy="42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11</a:t>
            </a:r>
            <a:endParaRPr kumimoji="1"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7105" y="2162748"/>
            <a:ext cx="47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k4</a:t>
            </a:r>
            <a:endParaRPr kumimoji="1"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7105" y="2737808"/>
            <a:ext cx="124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mtClean="0"/>
              <a:t>일반 변수</a:t>
            </a:r>
            <a:endParaRPr kumimoji="1" lang="ko-KR" altLang="en-US"/>
          </a:p>
        </p:txBody>
      </p:sp>
      <p:sp>
        <p:nvSpPr>
          <p:cNvPr id="13" name="오른쪽 화살표[R] 12"/>
          <p:cNvSpPr/>
          <p:nvPr/>
        </p:nvSpPr>
        <p:spPr>
          <a:xfrm>
            <a:off x="3540453" y="1221264"/>
            <a:ext cx="668741" cy="732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628262" y="471185"/>
            <a:ext cx="627797" cy="42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6</a:t>
            </a:r>
            <a:endParaRPr kumimoji="1"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31809" y="478009"/>
            <a:ext cx="122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err="1" smtClean="0"/>
              <a:t>pinLED</a:t>
            </a:r>
            <a:r>
              <a:rPr kumimoji="1" lang="en-US" altLang="ko-KR" b="1" dirty="0" smtClean="0"/>
              <a:t>[0]</a:t>
            </a:r>
            <a:endParaRPr kumimoji="1" lang="ko-KR" altLang="en-US" b="1" dirty="0"/>
          </a:p>
        </p:txBody>
      </p:sp>
      <p:sp>
        <p:nvSpPr>
          <p:cNvPr id="16" name="직사각형 15"/>
          <p:cNvSpPr/>
          <p:nvPr/>
        </p:nvSpPr>
        <p:spPr>
          <a:xfrm>
            <a:off x="6628262" y="1019370"/>
            <a:ext cx="627797" cy="42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9</a:t>
            </a:r>
            <a:endParaRPr kumimoji="1"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628262" y="1567554"/>
            <a:ext cx="627797" cy="42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10</a:t>
            </a:r>
            <a:endParaRPr kumimoji="1"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628262" y="2115739"/>
            <a:ext cx="627797" cy="42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11</a:t>
            </a:r>
            <a:endParaRPr kumimoji="1"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431809" y="327546"/>
            <a:ext cx="2074460" cy="24102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490113" y="1384827"/>
            <a:ext cx="113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smtClean="0">
                <a:solidFill>
                  <a:srgbClr val="FF0000"/>
                </a:solidFill>
              </a:rPr>
              <a:t>pinLED</a:t>
            </a:r>
            <a:endParaRPr kumimoji="1"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20935" y="2862911"/>
            <a:ext cx="124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배열 변수</a:t>
            </a:r>
            <a:endParaRPr kumimoji="1"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59809" y="3466530"/>
            <a:ext cx="2893325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i</a:t>
            </a:r>
            <a:r>
              <a:rPr kumimoji="1" lang="en-US" altLang="ko-KR" dirty="0" err="1" smtClean="0"/>
              <a:t>nt</a:t>
            </a:r>
            <a:r>
              <a:rPr kumimoji="1" lang="en-US" altLang="ko-KR" dirty="0" smtClean="0"/>
              <a:t> k1 = 6;</a:t>
            </a:r>
          </a:p>
          <a:p>
            <a:r>
              <a:rPr kumimoji="1" lang="en-US" altLang="ko-KR" dirty="0" err="1"/>
              <a:t>i</a:t>
            </a:r>
            <a:r>
              <a:rPr kumimoji="1" lang="en-US" altLang="ko-KR" dirty="0" err="1" smtClean="0"/>
              <a:t>nt</a:t>
            </a:r>
            <a:r>
              <a:rPr kumimoji="1" lang="en-US" altLang="ko-KR" dirty="0" smtClean="0"/>
              <a:t> k2 = 9;</a:t>
            </a:r>
          </a:p>
          <a:p>
            <a:r>
              <a:rPr kumimoji="1" lang="en-US" altLang="ko-KR" dirty="0" err="1"/>
              <a:t>i</a:t>
            </a:r>
            <a:r>
              <a:rPr kumimoji="1" lang="en-US" altLang="ko-KR" dirty="0" err="1" smtClean="0"/>
              <a:t>nt</a:t>
            </a:r>
            <a:r>
              <a:rPr kumimoji="1" lang="en-US" altLang="ko-KR" dirty="0" smtClean="0"/>
              <a:t> k3 </a:t>
            </a:r>
            <a:r>
              <a:rPr kumimoji="1" lang="en-US" altLang="ko-KR" dirty="0"/>
              <a:t>= </a:t>
            </a:r>
            <a:r>
              <a:rPr kumimoji="1" lang="en-US" altLang="ko-KR" dirty="0" smtClean="0"/>
              <a:t>10;</a:t>
            </a:r>
            <a:endParaRPr kumimoji="1" lang="en-US" altLang="ko-KR" dirty="0"/>
          </a:p>
          <a:p>
            <a:r>
              <a:rPr kumimoji="1" lang="en-US" altLang="ko-KR" dirty="0" err="1"/>
              <a:t>i</a:t>
            </a:r>
            <a:r>
              <a:rPr kumimoji="1" lang="en-US" altLang="ko-KR" dirty="0" err="1" smtClean="0"/>
              <a:t>nt</a:t>
            </a:r>
            <a:r>
              <a:rPr kumimoji="1" lang="en-US" altLang="ko-KR" dirty="0" smtClean="0"/>
              <a:t> k4 </a:t>
            </a:r>
            <a:r>
              <a:rPr kumimoji="1" lang="en-US" altLang="ko-KR" dirty="0"/>
              <a:t>= </a:t>
            </a:r>
            <a:r>
              <a:rPr kumimoji="1" lang="en-US" altLang="ko-KR" dirty="0" smtClean="0"/>
              <a:t>11;</a:t>
            </a:r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setup() {</a:t>
            </a:r>
            <a:endParaRPr kumimoji="1" lang="en-US" altLang="ko-KR" dirty="0"/>
          </a:p>
          <a:p>
            <a:r>
              <a:rPr kumimoji="1" lang="en-US" altLang="ko-KR" dirty="0" smtClean="0"/>
              <a:t>    </a:t>
            </a:r>
            <a:r>
              <a:rPr kumimoji="1" lang="en-US" altLang="ko-KR" dirty="0" err="1" smtClean="0"/>
              <a:t>pinMode</a:t>
            </a:r>
            <a:r>
              <a:rPr kumimoji="1" lang="en-US" altLang="ko-KR" dirty="0" smtClean="0"/>
              <a:t>(k1, OUTPUT);</a:t>
            </a:r>
          </a:p>
          <a:p>
            <a:r>
              <a:rPr kumimoji="1" lang="en-US" altLang="ko-KR" dirty="0" smtClean="0"/>
              <a:t>    </a:t>
            </a:r>
            <a:r>
              <a:rPr kumimoji="1" lang="en-US" altLang="ko-KR" dirty="0" err="1" smtClean="0"/>
              <a:t>pinMode</a:t>
            </a:r>
            <a:r>
              <a:rPr kumimoji="1" lang="en-US" altLang="ko-KR" dirty="0" smtClean="0"/>
              <a:t>(k2, </a:t>
            </a:r>
            <a:r>
              <a:rPr kumimoji="1" lang="en-US" altLang="ko-KR" dirty="0"/>
              <a:t>OUTPUT);</a:t>
            </a:r>
          </a:p>
          <a:p>
            <a:r>
              <a:rPr kumimoji="1" lang="en-US" altLang="ko-KR" dirty="0" smtClean="0"/>
              <a:t>    </a:t>
            </a:r>
            <a:r>
              <a:rPr kumimoji="1" lang="en-US" altLang="ko-KR" dirty="0" err="1" smtClean="0"/>
              <a:t>pinMode</a:t>
            </a:r>
            <a:r>
              <a:rPr kumimoji="1" lang="en-US" altLang="ko-KR" dirty="0" smtClean="0"/>
              <a:t>(k3, </a:t>
            </a:r>
            <a:r>
              <a:rPr kumimoji="1" lang="en-US" altLang="ko-KR" dirty="0"/>
              <a:t>OUTPUT);</a:t>
            </a:r>
          </a:p>
          <a:p>
            <a:r>
              <a:rPr kumimoji="1" lang="en-US" altLang="ko-KR" dirty="0" smtClean="0"/>
              <a:t>    </a:t>
            </a:r>
            <a:r>
              <a:rPr kumimoji="1" lang="en-US" altLang="ko-KR" dirty="0" err="1" smtClean="0"/>
              <a:t>pinMode</a:t>
            </a:r>
            <a:r>
              <a:rPr kumimoji="1" lang="en-US" altLang="ko-KR" dirty="0" smtClean="0"/>
              <a:t>(k4, </a:t>
            </a:r>
            <a:r>
              <a:rPr kumimoji="1" lang="en-US" altLang="ko-KR" dirty="0"/>
              <a:t>OUTPUT</a:t>
            </a:r>
            <a:r>
              <a:rPr kumimoji="1" lang="en-US" altLang="ko-KR" dirty="0" smtClean="0"/>
              <a:t>);</a:t>
            </a:r>
          </a:p>
          <a:p>
            <a:r>
              <a:rPr kumimoji="1" lang="en-US" altLang="ko-KR" dirty="0"/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02806" y="3466530"/>
            <a:ext cx="413527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i</a:t>
            </a:r>
            <a:r>
              <a:rPr kumimoji="1" lang="en-US" altLang="ko-KR" dirty="0" err="1" smtClean="0"/>
              <a:t>nt</a:t>
            </a:r>
            <a:r>
              <a:rPr kumimoji="1" lang="en-US" altLang="ko-KR" dirty="0" smtClean="0"/>
              <a:t> </a:t>
            </a:r>
            <a:r>
              <a:rPr kumimoji="1" lang="en-US" altLang="ko-KR" b="1" dirty="0" err="1" smtClean="0"/>
              <a:t>pinLED</a:t>
            </a:r>
            <a:r>
              <a:rPr kumimoji="1" lang="en-US" altLang="ko-KR" dirty="0" smtClean="0"/>
              <a:t>[4] = {6, 9, 10, 11};</a:t>
            </a:r>
          </a:p>
          <a:p>
            <a:r>
              <a:rPr kumimoji="1" lang="en-US" altLang="ko-KR" dirty="0" err="1"/>
              <a:t>i</a:t>
            </a:r>
            <a:r>
              <a:rPr kumimoji="1" lang="en-US" altLang="ko-KR" dirty="0" err="1" smtClean="0"/>
              <a:t>nt</a:t>
            </a:r>
            <a:r>
              <a:rPr kumimoji="1" lang="en-US" altLang="ko-KR" dirty="0" smtClean="0"/>
              <a:t> k;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s</a:t>
            </a:r>
            <a:r>
              <a:rPr kumimoji="1" lang="en-US" altLang="ko-KR" dirty="0" smtClean="0"/>
              <a:t>etup() {</a:t>
            </a:r>
          </a:p>
          <a:p>
            <a:r>
              <a:rPr kumimoji="1" lang="en-US" altLang="ko-KR" dirty="0" smtClean="0"/>
              <a:t>    for (k=0; k&lt;4; k++) {</a:t>
            </a:r>
          </a:p>
          <a:p>
            <a:r>
              <a:rPr kumimoji="1" lang="en-US" altLang="ko-KR" dirty="0"/>
              <a:t> </a:t>
            </a:r>
            <a:r>
              <a:rPr kumimoji="1" lang="en-US" altLang="ko-KR" dirty="0" smtClean="0"/>
              <a:t>       </a:t>
            </a:r>
            <a:r>
              <a:rPr kumimoji="1" lang="en-US" altLang="ko-KR" dirty="0" err="1" smtClean="0"/>
              <a:t>pinMode</a:t>
            </a:r>
            <a:r>
              <a:rPr kumimoji="1" lang="en-US" altLang="ko-KR" dirty="0" smtClean="0"/>
              <a:t>( </a:t>
            </a:r>
            <a:r>
              <a:rPr kumimoji="1" lang="en-US" altLang="ko-KR" b="1" dirty="0" err="1" smtClean="0"/>
              <a:t>pinLED</a:t>
            </a:r>
            <a:r>
              <a:rPr kumimoji="1" lang="en-US" altLang="ko-KR" b="1" dirty="0" smtClean="0"/>
              <a:t>[k]</a:t>
            </a:r>
            <a:r>
              <a:rPr kumimoji="1" lang="en-US" altLang="ko-KR" dirty="0" smtClean="0"/>
              <a:t>, OUTPUT);</a:t>
            </a:r>
          </a:p>
          <a:p>
            <a:r>
              <a:rPr kumimoji="1" lang="en-US" altLang="ko-KR" dirty="0"/>
              <a:t> </a:t>
            </a:r>
            <a:r>
              <a:rPr kumimoji="1" lang="en-US" altLang="ko-KR" dirty="0" smtClean="0"/>
              <a:t>   }</a:t>
            </a:r>
          </a:p>
          <a:p>
            <a:r>
              <a:rPr kumimoji="1" lang="en-US" altLang="ko-KR" dirty="0"/>
              <a:t>}</a:t>
            </a:r>
            <a:endParaRPr kumimoji="1"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402806" y="1024846"/>
            <a:ext cx="122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err="1" smtClean="0"/>
              <a:t>pinLED</a:t>
            </a:r>
            <a:r>
              <a:rPr kumimoji="1" lang="en-US" altLang="ko-KR" b="1" dirty="0" smtClean="0"/>
              <a:t>[1]</a:t>
            </a:r>
            <a:endParaRPr kumimoji="1" lang="ko-KR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410770" y="1558034"/>
            <a:ext cx="122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err="1" smtClean="0"/>
              <a:t>pinLED</a:t>
            </a:r>
            <a:r>
              <a:rPr kumimoji="1" lang="en-US" altLang="ko-KR" b="1" dirty="0" smtClean="0"/>
              <a:t>[2]</a:t>
            </a:r>
            <a:endParaRPr kumimoji="1"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410770" y="2101080"/>
            <a:ext cx="122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err="1" smtClean="0"/>
              <a:t>pinLED</a:t>
            </a:r>
            <a:r>
              <a:rPr kumimoji="1" lang="en-US" altLang="ko-KR" b="1" dirty="0" smtClean="0"/>
              <a:t>[3]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04119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9146</TotalTime>
  <Words>127</Words>
  <Application>Microsoft Office PowerPoint</Application>
  <PresentationFormat>와이드스크린</PresentationFormat>
  <Paragraphs>49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Kwanwoo Lee</dc:creator>
  <cp:lastModifiedBy>Lee Kwanwoo</cp:lastModifiedBy>
  <cp:revision>15</cp:revision>
  <dcterms:created xsi:type="dcterms:W3CDTF">2018-02-21T14:21:26Z</dcterms:created>
  <dcterms:modified xsi:type="dcterms:W3CDTF">2019-05-18T06:06:37Z</dcterms:modified>
</cp:coreProperties>
</file>