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3" r:id="rId4"/>
    <p:sldId id="264" r:id="rId5"/>
    <p:sldId id="266" r:id="rId6"/>
    <p:sldId id="267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94721"/>
  </p:normalViewPr>
  <p:slideViewPr>
    <p:cSldViewPr snapToGrid="0" snapToObjects="1">
      <p:cViewPr>
        <p:scale>
          <a:sx n="108" d="100"/>
          <a:sy n="108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0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5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8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4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6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44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3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93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3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8D51-DF0F-6040-829D-8EFF97530DE4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671945" y="1316930"/>
            <a:ext cx="6112744" cy="4678640"/>
          </a:xfrm>
          <a:prstGeom prst="rect">
            <a:avLst/>
          </a:prstGeom>
        </p:spPr>
      </p:pic>
      <p:pic>
        <p:nvPicPr>
          <p:cNvPr id="1026" name="Picture 2" descr="C-05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31667" r="1507" b="32675"/>
          <a:stretch/>
        </p:blipFill>
        <p:spPr bwMode="auto">
          <a:xfrm rot="5400000">
            <a:off x="6697684" y="349045"/>
            <a:ext cx="2006930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997039" y="2432992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49439" y="2430677"/>
            <a:ext cx="133305" cy="16508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85357" y="2670129"/>
            <a:ext cx="129234" cy="921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85357" y="2788187"/>
            <a:ext cx="129234" cy="1010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85357" y="2441575"/>
            <a:ext cx="129234" cy="8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585357" y="2557434"/>
            <a:ext cx="129234" cy="912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/>
          <p:cNvCxnSpPr>
            <a:stCxn id="20" idx="3"/>
            <a:endCxn id="23" idx="1"/>
          </p:cNvCxnSpPr>
          <p:nvPr/>
        </p:nvCxnSpPr>
        <p:spPr>
          <a:xfrm>
            <a:off x="6282744" y="2513219"/>
            <a:ext cx="302613" cy="2029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>
            <a:stCxn id="13" idx="2"/>
            <a:endCxn id="25" idx="1"/>
          </p:cNvCxnSpPr>
          <p:nvPr/>
        </p:nvCxnSpPr>
        <p:spPr>
          <a:xfrm>
            <a:off x="6063692" y="2598075"/>
            <a:ext cx="521665" cy="2406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/>
          <p:nvPr/>
        </p:nvCxnSpPr>
        <p:spPr>
          <a:xfrm>
            <a:off x="6714591" y="2470630"/>
            <a:ext cx="690315" cy="1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/>
          <p:nvPr/>
        </p:nvCxnSpPr>
        <p:spPr>
          <a:xfrm>
            <a:off x="6714591" y="2623267"/>
            <a:ext cx="396119" cy="147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92982" y="236149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S2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2982" y="250373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S3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7844" y="2646207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S4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8004" y="2757967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S5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5946851" y="2762865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TX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6060726" y="276286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>
                <a:solidFill>
                  <a:srgbClr val="FFFF00"/>
                </a:solidFill>
              </a:rPr>
              <a:t>R</a:t>
            </a:r>
            <a:r>
              <a:rPr kumimoji="1" lang="en-US" altLang="ko-KR" sz="800" b="1" dirty="0" smtClean="0">
                <a:solidFill>
                  <a:srgbClr val="FFFF00"/>
                </a:solidFill>
              </a:rPr>
              <a:t>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>
            <a:off x="4983933" y="4344334"/>
            <a:ext cx="2444435" cy="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 flipV="1">
            <a:off x="5110681" y="4258302"/>
            <a:ext cx="2003424" cy="588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 flipH="1">
            <a:off x="5108419" y="4264182"/>
            <a:ext cx="6789" cy="61877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4983933" y="4340055"/>
            <a:ext cx="0" cy="542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4835863" y="488809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5V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4899868" y="490976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GND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79" name="직선 연결선[R] 78"/>
          <p:cNvCxnSpPr/>
          <p:nvPr/>
        </p:nvCxnSpPr>
        <p:spPr>
          <a:xfrm flipH="1">
            <a:off x="7107315" y="2620211"/>
            <a:ext cx="6790" cy="16314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/>
          <p:cNvCxnSpPr/>
          <p:nvPr/>
        </p:nvCxnSpPr>
        <p:spPr>
          <a:xfrm>
            <a:off x="7398269" y="2460455"/>
            <a:ext cx="6637" cy="18753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491641" y="1703297"/>
            <a:ext cx="6112744" cy="467864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26" name="Picture 2" descr="C-05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31667" r="1507" b="32675"/>
          <a:stretch/>
        </p:blipFill>
        <p:spPr bwMode="auto">
          <a:xfrm rot="5400000">
            <a:off x="6517380" y="735412"/>
            <a:ext cx="2006930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816735" y="2819359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69135" y="2817044"/>
            <a:ext cx="133305" cy="16508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05053" y="3056496"/>
            <a:ext cx="129234" cy="921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05053" y="3174554"/>
            <a:ext cx="129234" cy="1010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05053" y="2827942"/>
            <a:ext cx="129234" cy="8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05053" y="2943801"/>
            <a:ext cx="129234" cy="91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/>
          <p:cNvCxnSpPr>
            <a:stCxn id="20" idx="3"/>
            <a:endCxn id="23" idx="1"/>
          </p:cNvCxnSpPr>
          <p:nvPr/>
        </p:nvCxnSpPr>
        <p:spPr>
          <a:xfrm>
            <a:off x="6102440" y="2899586"/>
            <a:ext cx="302613" cy="2029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>
            <a:stCxn id="13" idx="2"/>
            <a:endCxn id="25" idx="1"/>
          </p:cNvCxnSpPr>
          <p:nvPr/>
        </p:nvCxnSpPr>
        <p:spPr>
          <a:xfrm>
            <a:off x="5883388" y="2984442"/>
            <a:ext cx="521665" cy="2406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adboar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t="22292" r="7069" b="19956"/>
          <a:stretch/>
        </p:blipFill>
        <p:spPr bwMode="auto">
          <a:xfrm>
            <a:off x="7358416" y="4441377"/>
            <a:ext cx="2814320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[R] 32"/>
          <p:cNvCxnSpPr/>
          <p:nvPr/>
        </p:nvCxnSpPr>
        <p:spPr>
          <a:xfrm>
            <a:off x="6534287" y="2856996"/>
            <a:ext cx="1909222" cy="18651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/>
          <p:nvPr/>
        </p:nvCxnSpPr>
        <p:spPr>
          <a:xfrm>
            <a:off x="6534287" y="3009632"/>
            <a:ext cx="1668918" cy="16283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2678" y="274785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S2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2678" y="289009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S3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40" y="303257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S4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7700" y="314433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S5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5766547" y="3149232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TX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80422" y="314923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>
                <a:solidFill>
                  <a:srgbClr val="FFFF00"/>
                </a:solidFill>
              </a:rPr>
              <a:t>R</a:t>
            </a:r>
            <a:r>
              <a:rPr kumimoji="1" lang="en-US" altLang="ko-KR" sz="800" b="1" dirty="0" smtClean="0">
                <a:solidFill>
                  <a:srgbClr val="FFFF00"/>
                </a:solidFill>
              </a:rPr>
              <a:t>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 flipV="1">
            <a:off x="4803629" y="4722145"/>
            <a:ext cx="2837128" cy="8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 flipV="1">
            <a:off x="4930377" y="4641994"/>
            <a:ext cx="2702231" cy="85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 flipH="1">
            <a:off x="4928115" y="4650549"/>
            <a:ext cx="6789" cy="6187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4803629" y="4726422"/>
            <a:ext cx="0" cy="542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4655559" y="527446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5V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4719564" y="529612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GND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1695" y="5671002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FF00"/>
                </a:solidFill>
              </a:rPr>
              <a:t>전원 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05495" y="5831203"/>
            <a:ext cx="496785" cy="5370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연결선[R] 30"/>
          <p:cNvCxnSpPr/>
          <p:nvPr/>
        </p:nvCxnSpPr>
        <p:spPr>
          <a:xfrm flipV="1">
            <a:off x="4002280" y="4659104"/>
            <a:ext cx="5098890" cy="1391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30" idx="3"/>
          </p:cNvCxnSpPr>
          <p:nvPr/>
        </p:nvCxnSpPr>
        <p:spPr>
          <a:xfrm flipV="1">
            <a:off x="4002280" y="4740961"/>
            <a:ext cx="5098890" cy="13587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8045" y="4407534"/>
            <a:ext cx="166491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/>
              <a:t>검은선을 </a:t>
            </a:r>
            <a:r>
              <a:rPr kumimoji="1" lang="mr-IN" altLang="ko-KR" b="1" dirty="0" smtClean="0"/>
              <a:t>–</a:t>
            </a:r>
            <a:r>
              <a:rPr kumimoji="1" lang="ko-KR" altLang="en-US" b="1" dirty="0" smtClean="0"/>
              <a:t>로</a:t>
            </a:r>
            <a:r>
              <a:rPr kumimoji="1" lang="en-US" altLang="ko-KR" b="1" dirty="0" smtClean="0"/>
              <a:t>,</a:t>
            </a:r>
          </a:p>
          <a:p>
            <a:r>
              <a:rPr kumimoji="1" lang="ko-KR" altLang="en-US" b="1" dirty="0" smtClean="0"/>
              <a:t>붉은선을 </a:t>
            </a:r>
            <a:r>
              <a:rPr kumimoji="1" lang="en-US" altLang="ko-KR" b="1" dirty="0" smtClean="0"/>
              <a:t>+</a:t>
            </a:r>
            <a:r>
              <a:rPr kumimoji="1" lang="ko-KR" altLang="en-US" b="1" dirty="0" smtClean="0"/>
              <a:t>로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661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491641" y="1703297"/>
            <a:ext cx="6112744" cy="467864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26" name="Picture 2" descr="C-05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31667" r="1507" b="32675"/>
          <a:stretch/>
        </p:blipFill>
        <p:spPr bwMode="auto">
          <a:xfrm rot="5400000">
            <a:off x="6517380" y="735412"/>
            <a:ext cx="2006930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816735" y="2819359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69135" y="2817044"/>
            <a:ext cx="133305" cy="16508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05053" y="3056496"/>
            <a:ext cx="129234" cy="921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05053" y="3174554"/>
            <a:ext cx="129234" cy="1010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05053" y="2827942"/>
            <a:ext cx="129234" cy="8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05053" y="2943801"/>
            <a:ext cx="129234" cy="91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/>
          <p:cNvCxnSpPr>
            <a:stCxn id="20" idx="3"/>
            <a:endCxn id="23" idx="1"/>
          </p:cNvCxnSpPr>
          <p:nvPr/>
        </p:nvCxnSpPr>
        <p:spPr>
          <a:xfrm>
            <a:off x="6102440" y="2899586"/>
            <a:ext cx="302613" cy="2029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>
            <a:stCxn id="13" idx="2"/>
            <a:endCxn id="25" idx="1"/>
          </p:cNvCxnSpPr>
          <p:nvPr/>
        </p:nvCxnSpPr>
        <p:spPr>
          <a:xfrm>
            <a:off x="5883388" y="2984442"/>
            <a:ext cx="521665" cy="2406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adboar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t="22292" r="7069" b="19956"/>
          <a:stretch/>
        </p:blipFill>
        <p:spPr bwMode="auto">
          <a:xfrm>
            <a:off x="7358416" y="4441377"/>
            <a:ext cx="2814320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[R] 32"/>
          <p:cNvCxnSpPr/>
          <p:nvPr/>
        </p:nvCxnSpPr>
        <p:spPr>
          <a:xfrm>
            <a:off x="6534287" y="2856996"/>
            <a:ext cx="1909222" cy="18651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/>
          <p:nvPr/>
        </p:nvCxnSpPr>
        <p:spPr>
          <a:xfrm>
            <a:off x="6534287" y="3009632"/>
            <a:ext cx="1668918" cy="16283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2678" y="274785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S2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2678" y="289009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S3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40" y="303257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S4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7700" y="314433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S5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5766547" y="3149232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TX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80422" y="314923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>
                <a:solidFill>
                  <a:srgbClr val="FFFF00"/>
                </a:solidFill>
              </a:rPr>
              <a:t>R</a:t>
            </a:r>
            <a:r>
              <a:rPr kumimoji="1" lang="en-US" altLang="ko-KR" sz="800" b="1" dirty="0" smtClean="0">
                <a:solidFill>
                  <a:srgbClr val="FFFF00"/>
                </a:solidFill>
              </a:rPr>
              <a:t>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 flipV="1">
            <a:off x="4803629" y="4722145"/>
            <a:ext cx="2837128" cy="8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 flipV="1">
            <a:off x="4930377" y="4641994"/>
            <a:ext cx="2702231" cy="85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 flipH="1">
            <a:off x="4928115" y="4650549"/>
            <a:ext cx="6789" cy="6187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4803629" y="4726422"/>
            <a:ext cx="0" cy="542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4655559" y="527446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5V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4719564" y="529612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GND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1695" y="5671002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FF00"/>
                </a:solidFill>
              </a:rPr>
              <a:t>전원 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05495" y="5831203"/>
            <a:ext cx="496785" cy="5370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연결선[R] 30"/>
          <p:cNvCxnSpPr/>
          <p:nvPr/>
        </p:nvCxnSpPr>
        <p:spPr>
          <a:xfrm flipV="1">
            <a:off x="4002280" y="4659104"/>
            <a:ext cx="5098890" cy="1391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30" idx="3"/>
          </p:cNvCxnSpPr>
          <p:nvPr/>
        </p:nvCxnSpPr>
        <p:spPr>
          <a:xfrm flipV="1">
            <a:off x="4002280" y="4740961"/>
            <a:ext cx="5098890" cy="13587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8045" y="4407534"/>
            <a:ext cx="166491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/>
              <a:t>검은선을 </a:t>
            </a:r>
            <a:r>
              <a:rPr kumimoji="1" lang="mr-IN" altLang="ko-KR" b="1" dirty="0" smtClean="0"/>
              <a:t>–</a:t>
            </a:r>
            <a:r>
              <a:rPr kumimoji="1" lang="ko-KR" altLang="en-US" b="1" dirty="0" smtClean="0"/>
              <a:t>로</a:t>
            </a:r>
            <a:r>
              <a:rPr kumimoji="1" lang="en-US" altLang="ko-KR" b="1" dirty="0" smtClean="0"/>
              <a:t>,</a:t>
            </a:r>
          </a:p>
          <a:p>
            <a:r>
              <a:rPr kumimoji="1" lang="ko-KR" altLang="en-US" b="1" dirty="0" smtClean="0"/>
              <a:t>붉은선을 </a:t>
            </a:r>
            <a:r>
              <a:rPr kumimoji="1" lang="en-US" altLang="ko-KR" b="1" dirty="0" smtClean="0"/>
              <a:t>+</a:t>
            </a:r>
            <a:r>
              <a:rPr kumimoji="1" lang="ko-KR" altLang="en-US" b="1" dirty="0" smtClean="0"/>
              <a:t>로</a:t>
            </a:r>
            <a:endParaRPr kumimoji="1"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5241695" y="2514559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12784" y="2832042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27"/>
          <p:cNvCxnSpPr>
            <a:stCxn id="32" idx="2"/>
            <a:endCxn id="36" idx="0"/>
          </p:cNvCxnSpPr>
          <p:nvPr/>
        </p:nvCxnSpPr>
        <p:spPr>
          <a:xfrm flipH="1">
            <a:off x="4979437" y="2679642"/>
            <a:ext cx="328911" cy="152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4885533" y="297126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>
                <a:solidFill>
                  <a:srgbClr val="FFFF00"/>
                </a:solidFill>
              </a:rPr>
              <a:t>8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8584" y="234908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0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45109" y="2553098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LED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491641" y="1703297"/>
            <a:ext cx="6112744" cy="467864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26" name="Picture 2" descr="C-05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31667" r="1507" b="32675"/>
          <a:stretch/>
        </p:blipFill>
        <p:spPr bwMode="auto">
          <a:xfrm rot="5400000">
            <a:off x="6517380" y="735412"/>
            <a:ext cx="2006930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816735" y="2819359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69135" y="2817044"/>
            <a:ext cx="133305" cy="16508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05053" y="3056496"/>
            <a:ext cx="129234" cy="921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05053" y="3174554"/>
            <a:ext cx="129234" cy="1010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05053" y="2827942"/>
            <a:ext cx="129234" cy="8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05053" y="2943801"/>
            <a:ext cx="129234" cy="91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/>
          <p:cNvCxnSpPr>
            <a:stCxn id="20" idx="3"/>
            <a:endCxn id="23" idx="1"/>
          </p:cNvCxnSpPr>
          <p:nvPr/>
        </p:nvCxnSpPr>
        <p:spPr>
          <a:xfrm>
            <a:off x="6102440" y="2899586"/>
            <a:ext cx="302613" cy="2029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>
            <a:stCxn id="13" idx="2"/>
            <a:endCxn id="25" idx="1"/>
          </p:cNvCxnSpPr>
          <p:nvPr/>
        </p:nvCxnSpPr>
        <p:spPr>
          <a:xfrm>
            <a:off x="5883388" y="2984442"/>
            <a:ext cx="521665" cy="2406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adboar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t="22292" r="7069" b="19956"/>
          <a:stretch/>
        </p:blipFill>
        <p:spPr bwMode="auto">
          <a:xfrm>
            <a:off x="7358416" y="4441377"/>
            <a:ext cx="2814320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[R] 32"/>
          <p:cNvCxnSpPr/>
          <p:nvPr/>
        </p:nvCxnSpPr>
        <p:spPr>
          <a:xfrm>
            <a:off x="6534287" y="2856996"/>
            <a:ext cx="1909222" cy="18651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/>
          <p:nvPr/>
        </p:nvCxnSpPr>
        <p:spPr>
          <a:xfrm>
            <a:off x="6534287" y="3009632"/>
            <a:ext cx="1668918" cy="16283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2678" y="274785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S2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2678" y="289009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S3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40" y="303257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S4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7700" y="314433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S5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5766547" y="3149232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TX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80422" y="314923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>
                <a:solidFill>
                  <a:srgbClr val="FFFF00"/>
                </a:solidFill>
              </a:rPr>
              <a:t>R</a:t>
            </a:r>
            <a:r>
              <a:rPr kumimoji="1" lang="en-US" altLang="ko-KR" sz="800" b="1" dirty="0" smtClean="0">
                <a:solidFill>
                  <a:srgbClr val="FFFF00"/>
                </a:solidFill>
              </a:rPr>
              <a:t>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 flipV="1">
            <a:off x="4803629" y="4722145"/>
            <a:ext cx="2837128" cy="8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 flipV="1">
            <a:off x="4930377" y="4641994"/>
            <a:ext cx="2702231" cy="85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 flipH="1">
            <a:off x="4928115" y="4650549"/>
            <a:ext cx="6789" cy="6187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4803629" y="4726422"/>
            <a:ext cx="0" cy="542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4655559" y="527446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5V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4719564" y="529612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GND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1695" y="5671002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FF00"/>
                </a:solidFill>
              </a:rPr>
              <a:t>전원 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05495" y="5831203"/>
            <a:ext cx="496785" cy="5370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연결선[R] 30"/>
          <p:cNvCxnSpPr/>
          <p:nvPr/>
        </p:nvCxnSpPr>
        <p:spPr>
          <a:xfrm flipV="1">
            <a:off x="4002280" y="4659104"/>
            <a:ext cx="5098890" cy="1391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30" idx="3"/>
          </p:cNvCxnSpPr>
          <p:nvPr/>
        </p:nvCxnSpPr>
        <p:spPr>
          <a:xfrm flipV="1">
            <a:off x="4002280" y="4740961"/>
            <a:ext cx="5098890" cy="13587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8045" y="4407534"/>
            <a:ext cx="166491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/>
              <a:t>검은선을 </a:t>
            </a:r>
            <a:r>
              <a:rPr kumimoji="1" lang="mr-IN" altLang="ko-KR" b="1" dirty="0" smtClean="0"/>
              <a:t>–</a:t>
            </a:r>
            <a:r>
              <a:rPr kumimoji="1" lang="ko-KR" altLang="en-US" b="1" dirty="0" smtClean="0"/>
              <a:t>로</a:t>
            </a:r>
            <a:r>
              <a:rPr kumimoji="1" lang="en-US" altLang="ko-KR" b="1" dirty="0" smtClean="0"/>
              <a:t>,</a:t>
            </a:r>
          </a:p>
          <a:p>
            <a:r>
              <a:rPr kumimoji="1" lang="ko-KR" altLang="en-US" b="1" dirty="0" smtClean="0"/>
              <a:t>붉은선을 </a:t>
            </a:r>
            <a:r>
              <a:rPr kumimoji="1" lang="en-US" altLang="ko-KR" b="1" dirty="0" smtClean="0"/>
              <a:t>+</a:t>
            </a:r>
            <a:r>
              <a:rPr kumimoji="1" lang="ko-KR" altLang="en-US" b="1" dirty="0" smtClean="0"/>
              <a:t>로</a:t>
            </a:r>
            <a:endParaRPr kumimoji="1"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4899801" y="2514559"/>
            <a:ext cx="475200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44748" y="2832042"/>
            <a:ext cx="501341" cy="17759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27"/>
          <p:cNvCxnSpPr/>
          <p:nvPr/>
        </p:nvCxnSpPr>
        <p:spPr>
          <a:xfrm flipH="1">
            <a:off x="4793378" y="2679642"/>
            <a:ext cx="328911" cy="152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4885533" y="297126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>
                <a:solidFill>
                  <a:srgbClr val="FFFF00"/>
                </a:solidFill>
              </a:rPr>
              <a:t>8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074" y="2347252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3 2 1 0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45109" y="2553098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LED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761641" y="297126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9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4618708" y="300464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10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500826" y="3001783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11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6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491641" y="1703297"/>
            <a:ext cx="6112744" cy="467864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26" name="Picture 2" descr="C-05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31667" r="1507" b="32675"/>
          <a:stretch/>
        </p:blipFill>
        <p:spPr bwMode="auto">
          <a:xfrm rot="5400000">
            <a:off x="6517380" y="735412"/>
            <a:ext cx="2006930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816735" y="2819359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69135" y="2817044"/>
            <a:ext cx="133305" cy="16508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05053" y="3056496"/>
            <a:ext cx="129234" cy="921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05053" y="3174554"/>
            <a:ext cx="129234" cy="1010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05053" y="2827942"/>
            <a:ext cx="129234" cy="8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05053" y="2943801"/>
            <a:ext cx="129234" cy="91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/>
          <p:cNvCxnSpPr>
            <a:stCxn id="20" idx="3"/>
            <a:endCxn id="23" idx="1"/>
          </p:cNvCxnSpPr>
          <p:nvPr/>
        </p:nvCxnSpPr>
        <p:spPr>
          <a:xfrm>
            <a:off x="6102440" y="2899586"/>
            <a:ext cx="302613" cy="2029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>
            <a:stCxn id="13" idx="2"/>
            <a:endCxn id="25" idx="1"/>
          </p:cNvCxnSpPr>
          <p:nvPr/>
        </p:nvCxnSpPr>
        <p:spPr>
          <a:xfrm>
            <a:off x="5883388" y="2984442"/>
            <a:ext cx="521665" cy="2406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adboar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t="22292" r="7069" b="19956"/>
          <a:stretch/>
        </p:blipFill>
        <p:spPr bwMode="auto">
          <a:xfrm>
            <a:off x="7358416" y="4441377"/>
            <a:ext cx="2814320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[R] 32"/>
          <p:cNvCxnSpPr/>
          <p:nvPr/>
        </p:nvCxnSpPr>
        <p:spPr>
          <a:xfrm>
            <a:off x="6534287" y="2856996"/>
            <a:ext cx="1909222" cy="18651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/>
          <p:nvPr/>
        </p:nvCxnSpPr>
        <p:spPr>
          <a:xfrm>
            <a:off x="6534287" y="3009632"/>
            <a:ext cx="1668918" cy="16283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2678" y="274785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S2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2678" y="289009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S3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40" y="303257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S4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7700" y="314433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S5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5766547" y="3149232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TX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80422" y="314923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>
                <a:solidFill>
                  <a:srgbClr val="FFFF00"/>
                </a:solidFill>
              </a:rPr>
              <a:t>R</a:t>
            </a:r>
            <a:r>
              <a:rPr kumimoji="1" lang="en-US" altLang="ko-KR" sz="800" b="1" dirty="0" smtClean="0">
                <a:solidFill>
                  <a:srgbClr val="FFFF00"/>
                </a:solidFill>
              </a:rPr>
              <a:t>X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 flipV="1">
            <a:off x="4803629" y="4722145"/>
            <a:ext cx="2837128" cy="8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 flipV="1">
            <a:off x="4930377" y="4641994"/>
            <a:ext cx="2702231" cy="85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 flipH="1">
            <a:off x="4928115" y="4650549"/>
            <a:ext cx="6789" cy="6187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4803629" y="4726422"/>
            <a:ext cx="0" cy="542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4655559" y="527446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5V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4719564" y="529612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GND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1695" y="5671002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FF00"/>
                </a:solidFill>
              </a:rPr>
              <a:t>전원 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05495" y="5831203"/>
            <a:ext cx="496785" cy="5370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연결선[R] 30"/>
          <p:cNvCxnSpPr/>
          <p:nvPr/>
        </p:nvCxnSpPr>
        <p:spPr>
          <a:xfrm flipV="1">
            <a:off x="4002280" y="4659104"/>
            <a:ext cx="5098890" cy="1391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30" idx="3"/>
          </p:cNvCxnSpPr>
          <p:nvPr/>
        </p:nvCxnSpPr>
        <p:spPr>
          <a:xfrm flipV="1">
            <a:off x="4002280" y="4740961"/>
            <a:ext cx="5098890" cy="13587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8045" y="4407534"/>
            <a:ext cx="166491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/>
              <a:t>검은선을 </a:t>
            </a:r>
            <a:r>
              <a:rPr kumimoji="1" lang="mr-IN" altLang="ko-KR" b="1" dirty="0" smtClean="0"/>
              <a:t>–</a:t>
            </a:r>
            <a:r>
              <a:rPr kumimoji="1" lang="ko-KR" altLang="en-US" b="1" dirty="0" smtClean="0"/>
              <a:t>로</a:t>
            </a:r>
            <a:r>
              <a:rPr kumimoji="1" lang="en-US" altLang="ko-KR" b="1" dirty="0" smtClean="0"/>
              <a:t>,</a:t>
            </a:r>
          </a:p>
          <a:p>
            <a:r>
              <a:rPr kumimoji="1" lang="ko-KR" altLang="en-US" b="1" dirty="0" smtClean="0"/>
              <a:t>붉은선을 </a:t>
            </a:r>
            <a:r>
              <a:rPr kumimoji="1" lang="en-US" altLang="ko-KR" b="1" dirty="0" smtClean="0"/>
              <a:t>+</a:t>
            </a:r>
            <a:r>
              <a:rPr kumimoji="1" lang="ko-KR" altLang="en-US" b="1" dirty="0" smtClean="0"/>
              <a:t>로</a:t>
            </a:r>
            <a:endParaRPr kumimoji="1"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5241695" y="2514559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55532" y="2811964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27"/>
          <p:cNvCxnSpPr>
            <a:stCxn id="32" idx="2"/>
          </p:cNvCxnSpPr>
          <p:nvPr/>
        </p:nvCxnSpPr>
        <p:spPr>
          <a:xfrm>
            <a:off x="5308348" y="2679642"/>
            <a:ext cx="138813" cy="1483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5313607" y="2977569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5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8584" y="234908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0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45109" y="2553098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LED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5718541" y="2617523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VR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29208" y="2444210"/>
            <a:ext cx="133305" cy="1650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620055" y="5186784"/>
            <a:ext cx="133305" cy="1650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5522292" y="498865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A2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5" name="구부러진 연결선 4"/>
          <p:cNvCxnSpPr>
            <a:stCxn id="50" idx="1"/>
            <a:endCxn id="51" idx="1"/>
          </p:cNvCxnSpPr>
          <p:nvPr/>
        </p:nvCxnSpPr>
        <p:spPr>
          <a:xfrm rot="10800000" flipV="1">
            <a:off x="5620056" y="2526752"/>
            <a:ext cx="209153" cy="2742574"/>
          </a:xfrm>
          <a:prstGeom prst="curvedConnector3">
            <a:avLst>
              <a:gd name="adj1" fmla="val 20929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1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491641" y="1703297"/>
            <a:ext cx="6112744" cy="467864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26" name="Picture 2" descr="C-05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31667" r="1507" b="32675"/>
          <a:stretch/>
        </p:blipFill>
        <p:spPr bwMode="auto">
          <a:xfrm rot="5400000">
            <a:off x="6517380" y="735412"/>
            <a:ext cx="2006930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589480" y="2813445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41880" y="2811130"/>
            <a:ext cx="133305" cy="16508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05053" y="3056496"/>
            <a:ext cx="129234" cy="921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05053" y="3174554"/>
            <a:ext cx="129234" cy="1010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05053" y="2827942"/>
            <a:ext cx="129234" cy="8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05053" y="2943801"/>
            <a:ext cx="129234" cy="91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/>
          <p:cNvCxnSpPr>
            <a:stCxn id="20" idx="3"/>
            <a:endCxn id="23" idx="1"/>
          </p:cNvCxnSpPr>
          <p:nvPr/>
        </p:nvCxnSpPr>
        <p:spPr>
          <a:xfrm>
            <a:off x="5875185" y="2893672"/>
            <a:ext cx="529868" cy="20888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>
            <a:stCxn id="13" idx="2"/>
            <a:endCxn id="25" idx="1"/>
          </p:cNvCxnSpPr>
          <p:nvPr/>
        </p:nvCxnSpPr>
        <p:spPr>
          <a:xfrm>
            <a:off x="5656133" y="2978528"/>
            <a:ext cx="748920" cy="24655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adboar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t="22292" r="7069" b="19956"/>
          <a:stretch/>
        </p:blipFill>
        <p:spPr bwMode="auto">
          <a:xfrm>
            <a:off x="7358416" y="4441377"/>
            <a:ext cx="2814320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[R] 32"/>
          <p:cNvCxnSpPr/>
          <p:nvPr/>
        </p:nvCxnSpPr>
        <p:spPr>
          <a:xfrm>
            <a:off x="6534287" y="2856996"/>
            <a:ext cx="1909222" cy="18651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/>
          <p:nvPr/>
        </p:nvCxnSpPr>
        <p:spPr>
          <a:xfrm>
            <a:off x="6534287" y="3009632"/>
            <a:ext cx="1668918" cy="16283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2678" y="274785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S2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2678" y="289009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S3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40" y="303257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S4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7700" y="3144334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S5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5553239" y="29717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3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 flipV="1">
            <a:off x="4803629" y="4722145"/>
            <a:ext cx="2837128" cy="8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 flipV="1">
            <a:off x="4930377" y="4641994"/>
            <a:ext cx="2702231" cy="85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 flipH="1">
            <a:off x="4928115" y="4650549"/>
            <a:ext cx="6789" cy="6187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4803629" y="4726422"/>
            <a:ext cx="0" cy="542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4655559" y="527446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5V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4719564" y="529612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GND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1695" y="5671002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FF00"/>
                </a:solidFill>
              </a:rPr>
              <a:t>전원 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05495" y="5831203"/>
            <a:ext cx="496785" cy="5370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연결선[R] 30"/>
          <p:cNvCxnSpPr/>
          <p:nvPr/>
        </p:nvCxnSpPr>
        <p:spPr>
          <a:xfrm flipV="1">
            <a:off x="4002280" y="4659104"/>
            <a:ext cx="5098890" cy="1391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30" idx="3"/>
          </p:cNvCxnSpPr>
          <p:nvPr/>
        </p:nvCxnSpPr>
        <p:spPr>
          <a:xfrm flipV="1">
            <a:off x="4002280" y="4740961"/>
            <a:ext cx="5098890" cy="13587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8045" y="4407534"/>
            <a:ext cx="166491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/>
              <a:t>검은선을 </a:t>
            </a:r>
            <a:r>
              <a:rPr kumimoji="1" lang="mr-IN" altLang="ko-KR" b="1" dirty="0" smtClean="0"/>
              <a:t>–</a:t>
            </a:r>
            <a:r>
              <a:rPr kumimoji="1" lang="ko-KR" altLang="en-US" b="1" dirty="0" smtClean="0"/>
              <a:t>로</a:t>
            </a:r>
            <a:r>
              <a:rPr kumimoji="1" lang="en-US" altLang="ko-KR" b="1" dirty="0" smtClean="0"/>
              <a:t>,</a:t>
            </a:r>
          </a:p>
          <a:p>
            <a:r>
              <a:rPr kumimoji="1" lang="ko-KR" altLang="en-US" b="1" dirty="0" smtClean="0"/>
              <a:t>붉은선을 </a:t>
            </a:r>
            <a:r>
              <a:rPr kumimoji="1" lang="en-US" altLang="ko-KR" b="1" dirty="0" smtClean="0"/>
              <a:t>+</a:t>
            </a:r>
            <a:r>
              <a:rPr kumimoji="1" lang="ko-KR" altLang="en-US" b="1" dirty="0" smtClean="0"/>
              <a:t>로</a:t>
            </a:r>
            <a:endParaRPr kumimoji="1"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5241695" y="2514559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12784" y="2832042"/>
            <a:ext cx="133305" cy="165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27"/>
          <p:cNvCxnSpPr>
            <a:stCxn id="32" idx="2"/>
            <a:endCxn id="36" idx="0"/>
          </p:cNvCxnSpPr>
          <p:nvPr/>
        </p:nvCxnSpPr>
        <p:spPr>
          <a:xfrm flipH="1">
            <a:off x="4979437" y="2679642"/>
            <a:ext cx="328911" cy="152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4885533" y="297126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>
                <a:solidFill>
                  <a:srgbClr val="FFFF00"/>
                </a:solidFill>
              </a:rPr>
              <a:t>8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8584" y="234908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0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45109" y="2553098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LED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5674685" y="297771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2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6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4394392" descr="EMB00001ca852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266"/>
          <a:stretch/>
        </p:blipFill>
        <p:spPr bwMode="auto">
          <a:xfrm>
            <a:off x="1331641" y="2636912"/>
            <a:ext cx="433060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52093" y="2708031"/>
            <a:ext cx="1811216" cy="1863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36"/>
          <a:stretch/>
        </p:blipFill>
        <p:spPr>
          <a:xfrm>
            <a:off x="755576" y="454859"/>
            <a:ext cx="7285944" cy="14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4394312" descr="EMB00001ca85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73" y="273006"/>
            <a:ext cx="551595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27942192" descr="EMB000011b442f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1" b="-1"/>
          <a:stretch/>
        </p:blipFill>
        <p:spPr bwMode="auto">
          <a:xfrm>
            <a:off x="2115782" y="3965330"/>
            <a:ext cx="3888432" cy="2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8954" y="3965330"/>
            <a:ext cx="536331" cy="26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9325" y="3420208"/>
            <a:ext cx="1683728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블루투스 모듈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6198577" y="3153326"/>
            <a:ext cx="272561" cy="266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rot="10800000">
            <a:off x="4391451" y="3446584"/>
            <a:ext cx="965262" cy="10374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3145598" y="2919047"/>
            <a:ext cx="457200" cy="100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77995" y="39389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시리얼 통신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20099" y="313003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블</a:t>
            </a:r>
            <a:r>
              <a:rPr lang="ko-KR" altLang="en-US" sz="1400" smtClean="0"/>
              <a:t>루투스 </a:t>
            </a:r>
            <a:r>
              <a:rPr lang="ko-KR" altLang="en-US" sz="1400" dirty="0" smtClean="0"/>
              <a:t>통신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479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4394312" descr="EMB00001ca85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73" y="273006"/>
            <a:ext cx="551595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27942192" descr="EMB000011b442f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1" b="-1"/>
          <a:stretch/>
        </p:blipFill>
        <p:spPr bwMode="auto">
          <a:xfrm>
            <a:off x="1816844" y="4070838"/>
            <a:ext cx="3888432" cy="2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70788" y="4097215"/>
            <a:ext cx="536331" cy="26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1335" y="3310305"/>
            <a:ext cx="1683728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블루투스 모듈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위로 굽은 화살표 7"/>
          <p:cNvSpPr/>
          <p:nvPr/>
        </p:nvSpPr>
        <p:spPr>
          <a:xfrm rot="10800000">
            <a:off x="4391450" y="3446585"/>
            <a:ext cx="471961" cy="5539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굽은 화살표 9"/>
          <p:cNvSpPr/>
          <p:nvPr/>
        </p:nvSpPr>
        <p:spPr>
          <a:xfrm rot="5400000">
            <a:off x="3441239" y="3025199"/>
            <a:ext cx="1320128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705276" y="3153325"/>
            <a:ext cx="272561" cy="156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4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121</Words>
  <Application>Microsoft Macintosh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Mangal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Kwanwoo Lee</dc:creator>
  <cp:lastModifiedBy>Kwanwoo Lee</cp:lastModifiedBy>
  <cp:revision>22</cp:revision>
  <dcterms:created xsi:type="dcterms:W3CDTF">2018-02-21T14:21:26Z</dcterms:created>
  <dcterms:modified xsi:type="dcterms:W3CDTF">2018-05-05T03:26:20Z</dcterms:modified>
</cp:coreProperties>
</file>