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94721"/>
  </p:normalViewPr>
  <p:slideViewPr>
    <p:cSldViewPr snapToGrid="0" snapToObjects="1">
      <p:cViewPr>
        <p:scale>
          <a:sx n="89" d="100"/>
          <a:sy n="89" d="100"/>
        </p:scale>
        <p:origin x="87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DB122-7008-E746-9521-7F7B56504283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CD4F-EB67-2A46-B03A-B396316799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47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CD4F-EB67-2A46-B03A-B3963167998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16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0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5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8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4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6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4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3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93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3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8D51-DF0F-6040-829D-8EFF97530DE4}" type="datetimeFigureOut">
              <a:rPr kumimoji="1" lang="ko-KR" altLang="en-US" smtClean="0"/>
              <a:t>2018. 5. 19.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zarduino mega wifi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33626" y="5206145"/>
            <a:ext cx="285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650091" y="336"/>
            <a:ext cx="6595414" cy="50480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1243" y="4969201"/>
            <a:ext cx="18050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rgbClr val="FF0000"/>
                </a:solidFill>
              </a:rPr>
              <a:t>전원 연결선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0290" y="5214937"/>
            <a:ext cx="266452" cy="375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46015" y="4586868"/>
            <a:ext cx="461712" cy="33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연결선[R] 24"/>
          <p:cNvCxnSpPr>
            <a:endCxn id="24" idx="2"/>
          </p:cNvCxnSpPr>
          <p:nvPr/>
        </p:nvCxnSpPr>
        <p:spPr>
          <a:xfrm flipV="1">
            <a:off x="3877925" y="4919930"/>
            <a:ext cx="98946" cy="295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370422" y="99688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>
                <a:solidFill>
                  <a:srgbClr val="FFFF00"/>
                </a:solidFill>
              </a:rPr>
              <a:t>CDS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13149" y="823569"/>
            <a:ext cx="133305" cy="165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 rot="5400000">
            <a:off x="3262354" y="5366849"/>
            <a:ext cx="348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b="1" smtClean="0">
                <a:solidFill>
                  <a:srgbClr val="FFFF00"/>
                </a:solidFill>
              </a:rPr>
              <a:t>A0</a:t>
            </a:r>
            <a:endParaRPr kumimoji="1"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72222" y="5225259"/>
            <a:ext cx="129261" cy="1496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연결선[R] 14"/>
          <p:cNvCxnSpPr>
            <a:stCxn id="27" idx="1"/>
            <a:endCxn id="29" idx="0"/>
          </p:cNvCxnSpPr>
          <p:nvPr/>
        </p:nvCxnSpPr>
        <p:spPr>
          <a:xfrm flipH="1">
            <a:off x="3436853" y="906111"/>
            <a:ext cx="3076296" cy="431914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b to pc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25" b="-561"/>
          <a:stretch/>
        </p:blipFill>
        <p:spPr bwMode="auto">
          <a:xfrm flipH="1">
            <a:off x="5816841" y="5048406"/>
            <a:ext cx="4216922" cy="19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686292" y="5871882"/>
            <a:ext cx="633826" cy="390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위쪽/아래쪽 화살표[U] 15"/>
          <p:cNvSpPr/>
          <p:nvPr/>
        </p:nvSpPr>
        <p:spPr>
          <a:xfrm rot="17822208">
            <a:off x="5533869" y="6058653"/>
            <a:ext cx="268807" cy="407706"/>
          </a:xfrm>
          <a:prstGeom prst="upDownArrow">
            <a:avLst>
              <a:gd name="adj1" fmla="val 469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67328" y="5946368"/>
            <a:ext cx="18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Usb</a:t>
            </a:r>
            <a:r>
              <a:rPr kumimoji="1" lang="en-US" altLang="ko-KR" dirty="0" smtClean="0"/>
              <a:t> mini (5pin)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7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" y="691136"/>
            <a:ext cx="8587730" cy="57668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43100" y="1585913"/>
            <a:ext cx="1643063" cy="485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오른쪽 화살표[R] 5"/>
          <p:cNvSpPr/>
          <p:nvPr/>
        </p:nvSpPr>
        <p:spPr>
          <a:xfrm>
            <a:off x="3871913" y="1690688"/>
            <a:ext cx="235743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53174" y="1544639"/>
            <a:ext cx="3072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연결 가능한 </a:t>
            </a:r>
            <a:r>
              <a:rPr kumimoji="1" lang="en-US" altLang="ko-KR" dirty="0" err="1" smtClean="0">
                <a:solidFill>
                  <a:srgbClr val="FF0000"/>
                </a:solidFill>
              </a:rPr>
              <a:t>Wifi</a:t>
            </a:r>
            <a:r>
              <a:rPr kumimoji="1" lang="en-US" altLang="ko-KR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dirty="0" smtClean="0">
                <a:solidFill>
                  <a:srgbClr val="FF0000"/>
                </a:solidFill>
              </a:rPr>
              <a:t>네트워크</a:t>
            </a:r>
            <a:r>
              <a:rPr kumimoji="1" lang="en-US" altLang="ko-KR" dirty="0" smtClean="0">
                <a:solidFill>
                  <a:srgbClr val="FF0000"/>
                </a:solidFill>
              </a:rPr>
              <a:t>ID, PASSWORD</a:t>
            </a:r>
            <a:r>
              <a:rPr kumimoji="1" lang="ko-KR" altLang="en-US" dirty="0" smtClean="0">
                <a:solidFill>
                  <a:srgbClr val="FF0000"/>
                </a:solidFill>
              </a:rPr>
              <a:t>로 변경</a:t>
            </a:r>
            <a:endParaRPr kumimoji="1" lang="en-US" altLang="ko-KR" dirty="0" smtClean="0">
              <a:solidFill>
                <a:srgbClr val="FF0000"/>
              </a:solidFill>
            </a:endParaRPr>
          </a:p>
          <a:p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26581"/>
            <a:ext cx="11262360" cy="66314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00688" y="1971675"/>
            <a:ext cx="2414587" cy="485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2463" y="2085975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rgbClr val="FF0000"/>
                </a:solidFill>
              </a:rPr>
              <a:t>웹 서버 </a:t>
            </a:r>
            <a:r>
              <a:rPr kumimoji="1" lang="en-US" altLang="ko-KR" dirty="0" smtClean="0">
                <a:solidFill>
                  <a:srgbClr val="FF0000"/>
                </a:solidFill>
              </a:rPr>
              <a:t>IP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주소 확인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7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24</Words>
  <Application>Microsoft Macintosh PowerPoint</Application>
  <PresentationFormat>와이드스크린</PresentationFormat>
  <Paragraphs>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Kwanwoo Lee</cp:lastModifiedBy>
  <cp:revision>18</cp:revision>
  <dcterms:created xsi:type="dcterms:W3CDTF">2018-02-21T14:21:26Z</dcterms:created>
  <dcterms:modified xsi:type="dcterms:W3CDTF">2018-05-19T21:51:12Z</dcterms:modified>
</cp:coreProperties>
</file>