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94721"/>
  </p:normalViewPr>
  <p:slideViewPr>
    <p:cSldViewPr snapToGrid="0" snapToObjects="1">
      <p:cViewPr varScale="1">
        <p:scale>
          <a:sx n="109" d="100"/>
          <a:sy n="10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0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5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8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4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63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443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3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93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3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8D51-DF0F-6040-829D-8EFF97530DE4}" type="datetimeFigureOut">
              <a:rPr kumimoji="1" lang="ko-KR" altLang="en-US" smtClean="0"/>
              <a:t>2018-04-30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E048-C4E6-C24F-95FB-EE47FC2B7E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965" r="12373" b="12381"/>
          <a:stretch/>
        </p:blipFill>
        <p:spPr>
          <a:xfrm>
            <a:off x="3664866" y="573560"/>
            <a:ext cx="7137070" cy="5462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2429" y="5162775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FFFF00"/>
                </a:solidFill>
              </a:rPr>
              <a:t>전원 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5574" y="1925368"/>
            <a:ext cx="9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연결선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7126" y="2913000"/>
            <a:ext cx="11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>
                <a:solidFill>
                  <a:srgbClr val="FFFF00"/>
                </a:solidFill>
              </a:rPr>
              <a:t>Uno </a:t>
            </a:r>
            <a:r>
              <a:rPr kumimoji="1" lang="ko-KR" altLang="en-US" dirty="0" smtClean="0">
                <a:solidFill>
                  <a:srgbClr val="FFFF00"/>
                </a:solidFill>
              </a:rPr>
              <a:t>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40242" y="1421266"/>
            <a:ext cx="1056290" cy="3376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56310" y="1877868"/>
            <a:ext cx="589263" cy="5007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97920" y="5347441"/>
            <a:ext cx="496785" cy="63434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79418" y="4385540"/>
            <a:ext cx="366156" cy="53439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연결선[R] 10"/>
          <p:cNvCxnSpPr>
            <a:stCxn id="9" idx="3"/>
          </p:cNvCxnSpPr>
          <p:nvPr/>
        </p:nvCxnSpPr>
        <p:spPr>
          <a:xfrm flipV="1">
            <a:off x="5394705" y="4919930"/>
            <a:ext cx="1120239" cy="7446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 flipV="1">
            <a:off x="6158685" y="1590086"/>
            <a:ext cx="396867" cy="4146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13661" y="2756640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rgbClr val="FFFF00"/>
                </a:solidFill>
              </a:rPr>
              <a:t>베이스보드</a:t>
            </a:r>
            <a:endParaRPr kumimoji="1"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8" name="직선 연결선[R] 17"/>
          <p:cNvCxnSpPr/>
          <p:nvPr/>
        </p:nvCxnSpPr>
        <p:spPr>
          <a:xfrm flipV="1">
            <a:off x="6289314" y="1590086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 flipV="1">
            <a:off x="6425949" y="1595341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/>
          <p:cNvCxnSpPr/>
          <p:nvPr/>
        </p:nvCxnSpPr>
        <p:spPr>
          <a:xfrm flipV="1">
            <a:off x="6557329" y="1600598"/>
            <a:ext cx="397618" cy="4101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_x441665320" descr="EMB000011b4433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1"/>
          <a:stretch/>
        </p:blipFill>
        <p:spPr bwMode="auto">
          <a:xfrm>
            <a:off x="182844" y="1075034"/>
            <a:ext cx="3482022" cy="33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44394392" descr="EMB00001ca852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266"/>
          <a:stretch/>
        </p:blipFill>
        <p:spPr bwMode="auto">
          <a:xfrm>
            <a:off x="1331641" y="2636912"/>
            <a:ext cx="433060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52093" y="2708031"/>
            <a:ext cx="1811216" cy="1863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36"/>
          <a:stretch/>
        </p:blipFill>
        <p:spPr>
          <a:xfrm>
            <a:off x="755576" y="454859"/>
            <a:ext cx="7285944" cy="14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Kwanwoo Lee</dc:creator>
  <cp:lastModifiedBy>산학협력단장</cp:lastModifiedBy>
  <cp:revision>11</cp:revision>
  <dcterms:created xsi:type="dcterms:W3CDTF">2018-02-21T14:21:26Z</dcterms:created>
  <dcterms:modified xsi:type="dcterms:W3CDTF">2018-04-30T07:49:28Z</dcterms:modified>
</cp:coreProperties>
</file>