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1"/>
  </p:normalViewPr>
  <p:slideViewPr>
    <p:cSldViewPr snapToGrid="0" snapToObjects="1">
      <p:cViewPr varScale="1">
        <p:scale>
          <a:sx n="107" d="100"/>
          <a:sy n="10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467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23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45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888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09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11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63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63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8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82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C5BF-BB28-914D-A9A3-C8B68FCE1312}" type="datetimeFigureOut">
              <a:rPr kumimoji="1" lang="ko-KR" altLang="en-US" smtClean="0"/>
              <a:t>2018. 2. 18.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B183-87E8-5A4E-980D-1516B7167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497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90" y="0"/>
            <a:ext cx="8043118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4536374" y="3075709"/>
            <a:ext cx="700644" cy="154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65715" y="3526971"/>
            <a:ext cx="5248893" cy="3918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8514608" y="3230088"/>
            <a:ext cx="273133" cy="276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40239" y="2909455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smtClean="0">
                <a:solidFill>
                  <a:srgbClr val="FF0000"/>
                </a:solidFill>
              </a:rPr>
              <a:t>클릭</a:t>
            </a: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5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9" y="0"/>
            <a:ext cx="10633982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12083" y="3301340"/>
            <a:ext cx="2778826" cy="308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197100"/>
            <a:ext cx="7111014" cy="2450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5704" y="2232725"/>
            <a:ext cx="12587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arduino-1.8.5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1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9388</TotalTime>
  <Words>2</Words>
  <Application>Microsoft Macintosh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Kwanwoo Lee</dc:creator>
  <cp:lastModifiedBy>Kwanwoo Lee</cp:lastModifiedBy>
  <cp:revision>7</cp:revision>
  <dcterms:created xsi:type="dcterms:W3CDTF">2018-02-14T18:44:14Z</dcterms:created>
  <dcterms:modified xsi:type="dcterms:W3CDTF">2018-02-21T07:44:52Z</dcterms:modified>
</cp:coreProperties>
</file>