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1"/>
  </p:normalViewPr>
  <p:slideViewPr>
    <p:cSldViewPr snapToGrid="0" snapToObjects="1">
      <p:cViewPr varScale="1">
        <p:scale>
          <a:sx n="107" d="100"/>
          <a:sy n="10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16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1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5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2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1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8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89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9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4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3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3A62-CBA7-F643-8ED4-1EAD73F8CF3E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197B-12E2-5E49-B45A-1FF60DB5D8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86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698171" y="3574473"/>
            <a:ext cx="6733310" cy="118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690753" y="261257"/>
            <a:ext cx="11876" cy="62582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058888" y="1128156"/>
            <a:ext cx="1223159" cy="1151906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85065" y="2018805"/>
            <a:ext cx="1510146" cy="1555668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48197" y="2434442"/>
            <a:ext cx="1543793" cy="9381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23261" y="4132614"/>
            <a:ext cx="2850079" cy="169817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1669" y="204789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r1</a:t>
            </a:r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2360" y="375200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r2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58888" y="67599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c1</a:t>
            </a:r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43038" y="2047896"/>
            <a:ext cx="69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c2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2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Kwanwoo Lee</cp:lastModifiedBy>
  <cp:revision>1</cp:revision>
  <dcterms:created xsi:type="dcterms:W3CDTF">2019-09-18T03:59:22Z</dcterms:created>
  <dcterms:modified xsi:type="dcterms:W3CDTF">2019-09-18T04:03:51Z</dcterms:modified>
</cp:coreProperties>
</file>