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60" r:id="rId4"/>
    <p:sldId id="273" r:id="rId5"/>
    <p:sldId id="272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3221-7AE4-042E-11BD-3FF23639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7C5FF-4402-A847-AF84-AF37E91A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2E0C0-8744-B9DA-BF4E-4EA0CADF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11BBB-E2F7-33D0-F76B-B5010A0B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2ACC5-F2DC-77B0-3B31-54FDFB6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D307-25E6-2521-F6AF-617EB2C8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AF443-E98D-07BC-8530-BA033B88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5C3F0-730C-209D-98D6-F0FA211E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483F2-DE54-6010-D47B-BE75D66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9923-FC0D-4896-C5E3-DFFDFCDE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3F370E-7E0F-1877-4D1F-256F4498F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81219-E8C2-D71F-6377-ABE67B26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16A28-F1AF-85F9-BA17-E670C095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9088-9D01-E240-85EC-FB913A81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7CDE7-9C32-02BF-CF5B-D3670743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F5BA0-E550-E1D8-01E6-02226423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A853-EC59-3ECA-15D8-5C19EA74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87D1F-2BC2-D1E3-C4C5-D2505F5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1B310-FAD6-5C0D-1F77-D037677C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D5142-4375-38D7-5A23-82B2649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7DF9B-832E-8D23-FC57-A7C0A38E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47549-2BDC-5C79-B2C0-008E83E6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A7B5-2528-C4FA-ED84-1B6AE16B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F31B5-1B12-9113-E13D-D35B6753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3F62D-49F7-FB76-358F-29BBCF04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8FB2D-10C6-61FA-D526-BEDDE788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950A2-A690-B06B-CCD1-78B38730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1292C-240D-C4E3-AB8F-B51F3A11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0124E-4A43-E892-10BA-1F2129B7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8AE5C-B894-D07E-6B1A-A7164B16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12A47-AD8E-CC25-D6B8-5A2AD453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076DF-FF25-69AA-506D-678C19B5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6669C-21FC-43FF-B66B-3AFAD855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33168-3FCC-4B86-2488-E6496637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DF636-3FBB-D8FC-0192-AF14145D8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46528-7018-011E-3A17-73F100615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13F5D-301F-451A-F2D3-5B9849F0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FF3565-0FB2-C60A-0EAC-0F0A3012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DCAB31-78C5-EDF2-1949-04DB1DD4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8C67F-9172-6A27-1F53-C4AFB2A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9A2582-EDA3-7CBF-222A-CCCF4C3A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CEF692-1DC2-D646-4C28-5C118ED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11D25-E0AE-1BC7-8047-93524704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EAA37-07F5-C227-4BE8-1648C642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856871-5F40-EEE4-411E-E6FE945D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61D50-8B80-E87F-C58D-6D141FBF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FFFF-B390-C59D-B227-F18B4652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C65D-151B-8277-D1DD-65CE1C93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B9C6F-ED10-984F-D8AF-31611345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FE2A4-EDCD-6095-7F41-E547DEE2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6A12F-BE27-0E11-200D-9C4E6307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9E33-97E9-46EA-2FDD-7A3B4AF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A84F-8129-4321-21BF-13AAB19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55E4D-B6FA-F84F-DBD0-6E5C73A55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49E03-BFC6-574C-C0DC-4EA06D41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E27FF-9F7E-6537-1104-13401F86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C644-A475-C6D8-608F-74E7CF22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6BCDC-B6CA-8209-80EC-50FBFA5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1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2D21D-584E-A2E8-D221-D509C5A5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0A229-1308-0638-834E-D959F36E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390D3-EB68-761F-CEAD-1990C53B7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24A6-EB00-4AE1-BA1F-60FDEDF63AA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AB11B-58C2-6F31-1ACC-1957DCFC8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C9C-B306-7EB3-04F4-C785FDEC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0C3E-40B9-41A7-8803-A0FC86ED0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2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906" y="17754"/>
            <a:ext cx="2909506" cy="6822492"/>
            <a:chOff x="-2912472" y="-1624625"/>
            <a:chExt cx="4243991" cy="108079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12472" y="-1624625"/>
              <a:ext cx="4243991" cy="10807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681516"/>
            <a:ext cx="12192000" cy="2158730"/>
            <a:chOff x="-1643608" y="4086205"/>
            <a:chExt cx="20819048" cy="32380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43608" y="4086205"/>
              <a:ext cx="20819048" cy="3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9327" y="4224139"/>
            <a:ext cx="1935092" cy="1339683"/>
            <a:chOff x="2443991" y="6336209"/>
            <a:chExt cx="2902638" cy="20095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443991" y="6336209"/>
              <a:ext cx="2323810" cy="2009524"/>
              <a:chOff x="2443991" y="6336209"/>
              <a:chExt cx="2323810" cy="200952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43991" y="6336209"/>
                <a:ext cx="2323810" cy="200952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060915" y="7211935"/>
              <a:ext cx="1285714" cy="1104762"/>
              <a:chOff x="4060915" y="7211935"/>
              <a:chExt cx="1285714" cy="11047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60915" y="7211935"/>
                <a:ext cx="1285714" cy="110476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757429" y="5842878"/>
            <a:ext cx="647619" cy="558730"/>
            <a:chOff x="5636142" y="8764316"/>
            <a:chExt cx="971429" cy="8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6142" y="8764316"/>
              <a:ext cx="971429" cy="8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3791" y="5970406"/>
            <a:ext cx="590476" cy="514286"/>
            <a:chOff x="9035686" y="8955608"/>
            <a:chExt cx="885714" cy="7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5686" y="8955608"/>
              <a:ext cx="885714" cy="7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61719" y="5224373"/>
            <a:ext cx="1238095" cy="1073016"/>
            <a:chOff x="10142578" y="7836560"/>
            <a:chExt cx="1857143" cy="16095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2578" y="7836560"/>
              <a:ext cx="1857143" cy="160952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57CE3B-06E4-32F3-2827-FD6F2BA26C99}"/>
              </a:ext>
            </a:extLst>
          </p:cNvPr>
          <p:cNvSpPr txBox="1"/>
          <p:nvPr/>
        </p:nvSpPr>
        <p:spPr>
          <a:xfrm>
            <a:off x="2783840" y="1359682"/>
            <a:ext cx="829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날씨정보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4000" dirty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미치는 영향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800" dirty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MYSQL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활용한 사물지능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데이터 분석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 useBgFill="1">
        <p:nvSpPr>
          <p:cNvPr id="16" name="TextBox 15">
            <a:extLst>
              <a:ext uri="{FF2B5EF4-FFF2-40B4-BE49-F238E27FC236}">
                <a16:creationId xmlns:a16="http://schemas.microsoft.com/office/drawing/2014/main" id="{EE247DFB-4FD7-ADDC-B1BD-DE5F3A1BEF98}"/>
              </a:ext>
            </a:extLst>
          </p:cNvPr>
          <p:cNvSpPr txBox="1"/>
          <p:nvPr/>
        </p:nvSpPr>
        <p:spPr>
          <a:xfrm>
            <a:off x="5579923" y="3615043"/>
            <a:ext cx="6408779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Presenter</a:t>
            </a:r>
          </a:p>
          <a:p>
            <a:endParaRPr lang="en-US" altLang="ko-K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이관영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이승언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박지균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황다빈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김상우</a:t>
            </a:r>
          </a:p>
        </p:txBody>
      </p:sp>
    </p:spTree>
    <p:extLst>
      <p:ext uri="{BB962C8B-B14F-4D97-AF65-F5344CB8AC3E}">
        <p14:creationId xmlns:p14="http://schemas.microsoft.com/office/powerpoint/2010/main" val="6049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546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커피 선호도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E6C27B-8ACE-E9D6-C643-55307F663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644" y="1144019"/>
            <a:ext cx="3913764" cy="24831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56E6A4-7CE7-207E-D978-7885913473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6"/>
          <a:stretch/>
        </p:blipFill>
        <p:spPr>
          <a:xfrm>
            <a:off x="1375644" y="3539514"/>
            <a:ext cx="3913764" cy="2568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C5E30F-A925-E0E9-F8E2-7CF9A80632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762"/>
          <a:stretch/>
        </p:blipFill>
        <p:spPr>
          <a:xfrm>
            <a:off x="6146442" y="3497822"/>
            <a:ext cx="4247238" cy="2568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0D0720-E99D-9BB9-DA55-92D182AA5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442" y="1117509"/>
            <a:ext cx="4247238" cy="242200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F60428-610C-DD3B-3FD7-DC14CF630809}"/>
              </a:ext>
            </a:extLst>
          </p:cNvPr>
          <p:cNvSpPr/>
          <p:nvPr/>
        </p:nvSpPr>
        <p:spPr>
          <a:xfrm>
            <a:off x="5425261" y="3289542"/>
            <a:ext cx="650240" cy="41656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546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점심 선호도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EB780-EE21-1E7B-D8E3-DB5A7B61F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07" y="1530884"/>
            <a:ext cx="4408344" cy="3795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608631-C42B-F770-9A7E-DE090E013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042" y="3428570"/>
            <a:ext cx="4157784" cy="270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379506-136F-3DE6-5C3D-A6E7E69EBD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3042" y="715759"/>
            <a:ext cx="4157784" cy="27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64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점심 선호도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남자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D2FFA-A0A4-4ED7-F7CE-7123253F1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07" y="1422896"/>
            <a:ext cx="4314414" cy="4105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695B5E-FFBB-D9B9-AE89-AE26AF46E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1942" y="1422400"/>
            <a:ext cx="4314414" cy="41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9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64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점심 선호도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여자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DAEB2-3EA4-62FB-93BB-5D0BB183E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32" y="1642151"/>
            <a:ext cx="4443900" cy="3901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E3109D-4ABA-112A-47DB-9D9268C7B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8243" y="1636832"/>
            <a:ext cx="4443900" cy="3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214" y="1"/>
            <a:ext cx="11665262" cy="733783"/>
            <a:chOff x="787821" y="0"/>
            <a:chExt cx="17497893" cy="1100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821" y="0"/>
              <a:ext cx="17497893" cy="11006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661E1F-1D20-8F92-EDFB-874FE2FF32DA}"/>
              </a:ext>
            </a:extLst>
          </p:cNvPr>
          <p:cNvSpPr txBox="1"/>
          <p:nvPr/>
        </p:nvSpPr>
        <p:spPr>
          <a:xfrm>
            <a:off x="650161" y="84153"/>
            <a:ext cx="655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B5C0-4049-13EF-0589-41F4E2FADF31}"/>
              </a:ext>
            </a:extLst>
          </p:cNvPr>
          <p:cNvSpPr txBox="1"/>
          <p:nvPr/>
        </p:nvSpPr>
        <p:spPr>
          <a:xfrm>
            <a:off x="650161" y="814783"/>
            <a:ext cx="3688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분석결과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195DAABA-193F-9256-7548-A5C7FB6388E9}"/>
              </a:ext>
            </a:extLst>
          </p:cNvPr>
          <p:cNvSpPr txBox="1"/>
          <p:nvPr/>
        </p:nvSpPr>
        <p:spPr>
          <a:xfrm>
            <a:off x="926643" y="1668064"/>
            <a:ext cx="1080815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우리반의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남녀 성비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▶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3.5 : 1</a:t>
            </a: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커피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섭취군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비섭취군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비율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▶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2 : 1</a:t>
            </a: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주로 마시는 커피류는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아메리카노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71.4%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로 집계됨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맑은 날 보다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비오는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 날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에 오히려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커피를 더 자주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 그리고 차갑게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먹는 경향이 발견됨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남녀간 점심식사 패턴에서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남자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는 한식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KT,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중식 순으로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다양한 분포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를 보였지만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여자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는 중식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KT,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한식 순으로 </a:t>
            </a:r>
            <a:r>
              <a:rPr lang="ko-KR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HY그래픽M" panose="02030600000101010101" pitchFamily="18" charset="-127"/>
                <a:ea typeface="HY그래픽M" panose="02030600000101010101" pitchFamily="18" charset="-127"/>
              </a:rPr>
              <a:t>단순한 분포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를 보여주었음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비오는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날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에 대다수의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남자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가까운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KT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에서 끼니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를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해결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하는 것으로 집계되며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맑은 날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에는 김치찌개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된장찌개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돌솥비빔밥 등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한식류를 선호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하는 것으로 관측됨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반면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대다수의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여자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는 날씨정보에 관계없이 큰 변화를 보이지 않았지만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평소에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KT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식당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에서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끼니를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해결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하는 것을 선호하는 것으로 관측됨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78876-1975-F346-AE4E-D84BB535175D}"/>
              </a:ext>
            </a:extLst>
          </p:cNvPr>
          <p:cNvSpPr txBox="1"/>
          <p:nvPr/>
        </p:nvSpPr>
        <p:spPr>
          <a:xfrm>
            <a:off x="650161" y="5145939"/>
            <a:ext cx="491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B5688-EFC7-BEE0-1545-2F8FDDBA4B33}"/>
              </a:ext>
            </a:extLst>
          </p:cNvPr>
          <p:cNvSpPr txBox="1"/>
          <p:nvPr/>
        </p:nvSpPr>
        <p:spPr>
          <a:xfrm>
            <a:off x="990199" y="6000428"/>
            <a:ext cx="9011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울주 반구대 암각화체" panose="02000503000000000000" pitchFamily="2" charset="-127"/>
                <a:ea typeface="한컴 울주 반구대 암각화체" panose="02000503000000000000" pitchFamily="2" charset="-127"/>
              </a:rPr>
              <a:t>∴ 날씨정보가 점심식사 및 커피에 다소 영향을 미치고 있음을 확인됨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울주 반구대 암각화체" panose="02000503000000000000" pitchFamily="2" charset="-127"/>
                <a:ea typeface="한컴 울주 반구대 암각화체" panose="02000503000000000000" pitchFamily="2" charset="-127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울주 반구대 암각화체" panose="02000503000000000000" pitchFamily="2" charset="-127"/>
              <a:ea typeface="한컴 울주 반구대 암각화체" panose="02000503000000000000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698" y="315271"/>
            <a:ext cx="11539080" cy="62266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4426" y="3561523"/>
            <a:ext cx="6042973" cy="7746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583" y="2452012"/>
            <a:ext cx="8845385" cy="1863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79" y="543973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675269" y="65735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조사 데이터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0E751-F018-9ED3-467F-0B4D7966E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670" y="1353174"/>
            <a:ext cx="6776490" cy="4009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6FCEE-78FD-9F54-EF33-0617BC588BCD}"/>
              </a:ext>
            </a:extLst>
          </p:cNvPr>
          <p:cNvSpPr txBox="1"/>
          <p:nvPr/>
        </p:nvSpPr>
        <p:spPr>
          <a:xfrm>
            <a:off x="2462430" y="5391378"/>
            <a:ext cx="4762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 columns X 62 rows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79" y="543973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675269" y="65735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모델링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4640830-CA71-FE87-981C-6877500D2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273" y="1210443"/>
            <a:ext cx="9140264" cy="4385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43543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9" y="53273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8AAC01-32BE-5F0D-6320-D3C740B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903" y="1281458"/>
            <a:ext cx="6087167" cy="4862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9CADE-B37F-461B-0398-D1B8EBAF32C6}"/>
              </a:ext>
            </a:extLst>
          </p:cNvPr>
          <p:cNvSpPr txBox="1"/>
          <p:nvPr/>
        </p:nvSpPr>
        <p:spPr>
          <a:xfrm>
            <a:off x="6669210" y="80350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정의서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79" y="543973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BC92D63-73AB-9150-5B34-704857F6F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202" y="972336"/>
            <a:ext cx="7899633" cy="491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73669" y="653229"/>
            <a:ext cx="5136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개념적 모델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ER –Diagram</a:t>
            </a:r>
            <a:b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(Entity Relation Diagram)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79" y="543973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9" y="532734"/>
            <a:ext cx="515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종합 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06A3BD-5F17-4CE0-D905-81A8425F7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13" y="1569675"/>
            <a:ext cx="6340490" cy="3958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B261DD-7F1E-3EEB-B02F-94CC9C77F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6355" y="2619752"/>
            <a:ext cx="1720764" cy="976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D38BAF-6D36-F740-4649-6EE5F9CDB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554" y="792480"/>
            <a:ext cx="4340033" cy="15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9" y="532734"/>
            <a:ext cx="515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분석결과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F8E262-116D-67AA-6443-EBCE1E594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945" y="1022816"/>
            <a:ext cx="1841452" cy="410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F21207-274E-DFFA-321A-D98998F86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82" y="1371784"/>
            <a:ext cx="5997460" cy="40999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6EABD9-DD23-99EE-2D05-33A6BCA1B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7964" y="1685059"/>
            <a:ext cx="4356267" cy="37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546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커피 선호도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665C30-D4F6-AC33-A801-FAB96C92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559" y="1296516"/>
            <a:ext cx="5131598" cy="39843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1D9C20-E270-179B-7A0A-608E3073A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77" y="1296516"/>
            <a:ext cx="4932592" cy="39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0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8610" y="0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" y="524642"/>
            <a:ext cx="11073852" cy="57700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07119" y="4823668"/>
            <a:ext cx="2384802" cy="1651021"/>
            <a:chOff x="13360678" y="7235502"/>
            <a:chExt cx="3577203" cy="24765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360678" y="7235502"/>
              <a:ext cx="2863856" cy="2476531"/>
              <a:chOff x="13360678" y="7235502"/>
              <a:chExt cx="2863856" cy="24765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60678" y="7235502"/>
                <a:ext cx="2863856" cy="24765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53370" y="8314744"/>
              <a:ext cx="1584511" cy="1361505"/>
              <a:chOff x="15353370" y="8314744"/>
              <a:chExt cx="1584511" cy="136150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53370" y="8314744"/>
                <a:ext cx="1584511" cy="136150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700866" y="5528374"/>
            <a:ext cx="933333" cy="869841"/>
            <a:chOff x="11551299" y="8292560"/>
            <a:chExt cx="1400000" cy="13047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299" y="8292560"/>
              <a:ext cx="1400000" cy="13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C5D6A-D826-1109-458B-80C97792120F}"/>
              </a:ext>
            </a:extLst>
          </p:cNvPr>
          <p:cNvSpPr txBox="1"/>
          <p:nvPr/>
        </p:nvSpPr>
        <p:spPr>
          <a:xfrm>
            <a:off x="543188" y="532734"/>
            <a:ext cx="546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분석결과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커피 선호도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395441-991E-FFDD-85FA-904A6D80C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798318"/>
            <a:ext cx="4999153" cy="33967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2489B1-279D-494D-D667-30FD0077A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613" y="1771066"/>
            <a:ext cx="4881590" cy="34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218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HY그래픽M</vt:lpstr>
      <vt:lpstr>HY헤드라인M</vt:lpstr>
      <vt:lpstr>맑은 고딕</vt:lpstr>
      <vt:lpstr>한컴 울주 반구대 암각화체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aischool102</dc:creator>
  <cp:lastModifiedBy>aischool102</cp:lastModifiedBy>
  <cp:revision>10</cp:revision>
  <dcterms:created xsi:type="dcterms:W3CDTF">2023-07-13T00:19:50Z</dcterms:created>
  <dcterms:modified xsi:type="dcterms:W3CDTF">2023-07-13T06:36:38Z</dcterms:modified>
</cp:coreProperties>
</file>