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"/>
  </p:notesMasterIdLst>
  <p:sldIdLst>
    <p:sldId id="256" r:id="rId3"/>
    <p:sldId id="294" r:id="rId4"/>
    <p:sldId id="311" r:id="rId5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0FB3866-B401-4105-B28A-29EED122D3F2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92B1113-FC53-48DB-83CD-35476F2B5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0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8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E07-A597-4DCD-8A75-5720D8D0252A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5341-A335-414C-AE39-CA1A43D3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38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E07-A597-4DCD-8A75-5720D8D0252A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5341-A335-414C-AE39-CA1A43D3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69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E07-A597-4DCD-8A75-5720D8D0252A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5341-A335-414C-AE39-CA1A43D3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2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line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9144000" y="5337414"/>
            <a:ext cx="9144000" cy="1331946"/>
          </a:xfrm>
          <a:prstGeom prst="rect">
            <a:avLst/>
          </a:prstGeom>
        </p:spPr>
      </p:pic>
      <p:pic>
        <p:nvPicPr>
          <p:cNvPr id="7" name="그림 6" descr="lion_cov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144000" y="1713508"/>
            <a:ext cx="3674566" cy="5157192"/>
          </a:xfrm>
          <a:prstGeom prst="rect">
            <a:avLst/>
          </a:prstGeom>
        </p:spPr>
      </p:pic>
      <p:pic>
        <p:nvPicPr>
          <p:cNvPr id="9" name="그림 8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6138" y="6640580"/>
            <a:ext cx="1763869" cy="141220"/>
          </a:xfrm>
          <a:prstGeom prst="rect">
            <a:avLst/>
          </a:prstGeom>
        </p:spPr>
      </p:pic>
      <p:pic>
        <p:nvPicPr>
          <p:cNvPr id="10" name="그림 9" descr="한양대학교UI로고_big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-63500" y="50800"/>
            <a:ext cx="2514600" cy="25146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711201" y="2590800"/>
            <a:ext cx="561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350" dirty="0">
              <a:solidFill>
                <a:prstClr val="black"/>
              </a:solidFill>
            </a:endParaRPr>
          </a:p>
        </p:txBody>
      </p:sp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457201" y="2128838"/>
            <a:ext cx="6464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 b="1" spc="-113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457200" y="3302000"/>
            <a:ext cx="6489700" cy="558800"/>
          </a:xfrm>
        </p:spPr>
        <p:txBody>
          <a:bodyPr>
            <a:normAutofit/>
          </a:bodyPr>
          <a:lstStyle>
            <a:lvl1pPr marL="0" indent="0" algn="l">
              <a:buNone/>
              <a:defRPr sz="1875" b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805261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1 -1.48148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94444E-6 -4.44444E-6 L -0.39722 -4.44444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lines_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142428"/>
            <a:ext cx="9144000" cy="516751"/>
          </a:xfrm>
          <a:prstGeom prst="rect">
            <a:avLst/>
          </a:prstGeom>
        </p:spPr>
      </p:pic>
      <p:pic>
        <p:nvPicPr>
          <p:cNvPr id="7" name="그림 6" descr="lion_norma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17290" y="1714500"/>
            <a:ext cx="3664811" cy="5143500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6138" y="6640580"/>
            <a:ext cx="1763869" cy="14122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633538"/>
            <a:ext cx="8229600" cy="1143000"/>
          </a:xfrm>
        </p:spPr>
        <p:txBody>
          <a:bodyPr>
            <a:normAutofit/>
          </a:bodyPr>
          <a:lstStyle>
            <a:lvl1pPr algn="l">
              <a:defRPr sz="2625" b="1">
                <a:solidFill>
                  <a:srgbClr val="004C8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2794004"/>
            <a:ext cx="8229600" cy="3230563"/>
          </a:xfrm>
        </p:spPr>
        <p:txBody>
          <a:bodyPr>
            <a:normAutofit/>
          </a:bodyPr>
          <a:lstStyle>
            <a:lvl1pPr>
              <a:defRPr sz="187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2665130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5"/>
            <a:ext cx="9144000" cy="6840697"/>
          </a:xfrm>
          <a:prstGeom prst="rect">
            <a:avLst/>
          </a:prstGeom>
        </p:spPr>
      </p:pic>
      <p:pic>
        <p:nvPicPr>
          <p:cNvPr id="7" name="그림 6" descr="top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225443" y="6640580"/>
            <a:ext cx="1763869" cy="141220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15902" y="63500"/>
            <a:ext cx="5321300" cy="850900"/>
          </a:xfrm>
        </p:spPr>
        <p:txBody>
          <a:bodyPr>
            <a:normAutofit/>
          </a:bodyPr>
          <a:lstStyle>
            <a:lvl1pPr algn="l">
              <a:defRPr sz="1875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idx="10"/>
          </p:nvPr>
        </p:nvSpPr>
        <p:spPr>
          <a:xfrm>
            <a:off x="522862" y="121055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522862" y="596670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17A9-1FA0-4FAB-92EF-3E6F3BDE73A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89862" y="596670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18862" y="596670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24EA-AB9A-4AAE-A7D6-B5534FF0013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11490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5"/>
            <a:ext cx="9144000" cy="6840697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3" y="6640580"/>
            <a:ext cx="1763869" cy="141220"/>
          </a:xfrm>
          <a:prstGeom prst="rect">
            <a:avLst/>
          </a:prstGeom>
        </p:spPr>
      </p:pic>
      <p:pic>
        <p:nvPicPr>
          <p:cNvPr id="6" name="그림 5" descr="top_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5902" y="63500"/>
            <a:ext cx="5321300" cy="850900"/>
          </a:xfrm>
        </p:spPr>
        <p:txBody>
          <a:bodyPr>
            <a:normAutofit/>
          </a:bodyPr>
          <a:lstStyle>
            <a:lvl1pPr algn="l">
              <a:defRPr sz="1875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125" b="0" spc="-113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5917647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5"/>
            <a:ext cx="9144000" cy="6840697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3" y="6640580"/>
            <a:ext cx="1763869" cy="141220"/>
          </a:xfrm>
          <a:prstGeom prst="rect">
            <a:avLst/>
          </a:prstGeom>
        </p:spPr>
      </p:pic>
      <p:pic>
        <p:nvPicPr>
          <p:cNvPr id="6" name="그림 5" descr="top__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15902" y="63500"/>
            <a:ext cx="5321300" cy="850900"/>
          </a:xfrm>
        </p:spPr>
        <p:txBody>
          <a:bodyPr>
            <a:normAutofit/>
          </a:bodyPr>
          <a:lstStyle>
            <a:lvl1pPr algn="l">
              <a:defRPr sz="1875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125" b="0" spc="-113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95864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end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02017" y="1354089"/>
            <a:ext cx="3235285" cy="3346242"/>
          </a:xfrm>
          <a:prstGeom prst="rect">
            <a:avLst/>
          </a:prstGeom>
        </p:spPr>
      </p:pic>
      <p:pic>
        <p:nvPicPr>
          <p:cNvPr id="8" name="그림 7" descr="lines__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494728"/>
            <a:ext cx="9144000" cy="516751"/>
          </a:xfrm>
          <a:prstGeom prst="rect">
            <a:avLst/>
          </a:prstGeom>
        </p:spPr>
      </p:pic>
      <p:pic>
        <p:nvPicPr>
          <p:cNvPr id="10" name="그림 11" descr="last_HY_logo.png"/>
          <p:cNvPicPr>
            <a:picLocks noChangeAspect="1"/>
          </p:cNvPicPr>
          <p:nvPr userDrawn="1"/>
        </p:nvPicPr>
        <p:blipFill>
          <a:blip r:embed="rId4" cstate="print">
            <a:lum bright="-40000"/>
          </a:blip>
          <a:srcRect/>
          <a:stretch>
            <a:fillRect/>
          </a:stretch>
        </p:blipFill>
        <p:spPr bwMode="auto">
          <a:xfrm>
            <a:off x="6718687" y="6105529"/>
            <a:ext cx="2145914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직선 연결선 11"/>
          <p:cNvCxnSpPr/>
          <p:nvPr userDrawn="1"/>
        </p:nvCxnSpPr>
        <p:spPr>
          <a:xfrm>
            <a:off x="6724651" y="6346829"/>
            <a:ext cx="21399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6572250" y="6373861"/>
            <a:ext cx="2382544" cy="18466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None/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9380759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end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02017" y="1354089"/>
            <a:ext cx="3235285" cy="3346242"/>
          </a:xfrm>
          <a:prstGeom prst="rect">
            <a:avLst/>
          </a:prstGeom>
        </p:spPr>
      </p:pic>
      <p:pic>
        <p:nvPicPr>
          <p:cNvPr id="8" name="그림 7" descr="lines__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494728"/>
            <a:ext cx="9144000" cy="516751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6724651" y="6346829"/>
            <a:ext cx="21399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6572250" y="6373861"/>
            <a:ext cx="2382544" cy="18466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None/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1" name="그림 12" descr="HYE_logo_KOR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4649" y="6104352"/>
            <a:ext cx="2105025" cy="19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98394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E07-A597-4DCD-8A75-5720D8D0252A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5341-A335-414C-AE39-CA1A43D3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7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E07-A597-4DCD-8A75-5720D8D0252A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5341-A335-414C-AE39-CA1A43D3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93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E07-A597-4DCD-8A75-5720D8D0252A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5341-A335-414C-AE39-CA1A43D3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3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E07-A597-4DCD-8A75-5720D8D0252A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5341-A335-414C-AE39-CA1A43D3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8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E07-A597-4DCD-8A75-5720D8D0252A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5341-A335-414C-AE39-CA1A43D3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6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E07-A597-4DCD-8A75-5720D8D0252A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5341-A335-414C-AE39-CA1A43D3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1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E07-A597-4DCD-8A75-5720D8D0252A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5341-A335-414C-AE39-CA1A43D3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5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E07-A597-4DCD-8A75-5720D8D0252A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5341-A335-414C-AE39-CA1A43D3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77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5E07-A597-4DCD-8A75-5720D8D0252A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E5341-A335-414C-AE39-CA1A43D3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6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17A9-1FA0-4FAB-92EF-3E6F3BDE73A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24EA-AB9A-4AAE-A7D6-B5534FF0013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4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ransition>
    <p:fade/>
  </p:transition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331640" y="1862826"/>
            <a:ext cx="6172200" cy="857250"/>
          </a:xfrm>
        </p:spPr>
        <p:txBody>
          <a:bodyPr>
            <a:normAutofit/>
          </a:bodyPr>
          <a:lstStyle/>
          <a:p>
            <a:pPr algn="ctr"/>
            <a:r>
              <a:rPr lang="ko-KR" altLang="en-US" sz="2100" dirty="0"/>
              <a:t>데이터구조론 실습 </a:t>
            </a:r>
            <a:r>
              <a:rPr lang="en-US" altLang="ko-KR" sz="2100" dirty="0"/>
              <a:t>–  </a:t>
            </a:r>
            <a:br>
              <a:rPr lang="en-US" altLang="ko-KR" sz="2100" dirty="0"/>
            </a:br>
            <a:r>
              <a:rPr lang="ko-KR" altLang="en-US" sz="2100" dirty="0" err="1"/>
              <a:t>스택</a:t>
            </a:r>
            <a:r>
              <a:rPr lang="en-US" altLang="ko-KR" sz="2100" dirty="0"/>
              <a:t>(Stack)</a:t>
            </a:r>
            <a:endParaRPr lang="ko-KR" altLang="en-US" sz="2100" dirty="0"/>
          </a:p>
        </p:txBody>
      </p:sp>
      <p:sp>
        <p:nvSpPr>
          <p:cNvPr id="3" name="제목 6"/>
          <p:cNvSpPr txBox="1">
            <a:spLocks/>
          </p:cNvSpPr>
          <p:nvPr/>
        </p:nvSpPr>
        <p:spPr>
          <a:xfrm>
            <a:off x="884076" y="4061014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500" b="1" kern="1200">
                <a:solidFill>
                  <a:srgbClr val="00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572393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Homework.c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1894" y="914400"/>
            <a:ext cx="7480593" cy="375487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endParaRPr lang="en-US" altLang="ko-KR" sz="1400" b="1" dirty="0">
              <a:solidFill>
                <a:srgbClr val="A31515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 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main()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400" b="1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str[MAX_STACK_SIZE];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400" b="1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check;</a:t>
            </a:r>
          </a:p>
          <a:p>
            <a:endParaRPr lang="en-US" altLang="ko-KR" sz="14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4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("Please enter a string:\n\t");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4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fgets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MAX_STACK_SIZE, stdin);</a:t>
            </a:r>
          </a:p>
          <a:p>
            <a:endParaRPr lang="en-US" altLang="ko-KR" sz="14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check = palindrome(</a:t>
            </a:r>
            <a:r>
              <a:rPr lang="en-US" altLang="ko-KR" sz="1400" b="1" kern="0" dirty="0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     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문자열이 회문인지 체크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4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if(</a:t>
            </a:r>
            <a:r>
              <a:rPr lang="en-US" altLang="ko-KR" sz="1400" b="1" kern="0" dirty="0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4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("The string is a palindrome\n");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else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4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("The string is not a palindrome\n");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27109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Homework.c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1894" y="914400"/>
            <a:ext cx="7480593" cy="5447645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palindrome(</a:t>
            </a:r>
            <a:r>
              <a:rPr lang="en-US" altLang="ko-KR" sz="1200" b="1" kern="0" dirty="0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	      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){</a:t>
            </a:r>
          </a:p>
          <a:p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	Stack s;</a:t>
            </a:r>
          </a:p>
          <a:p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b="1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ch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chs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b="1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len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b="1" kern="0" dirty="0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               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(&amp;s);</a:t>
            </a:r>
          </a:p>
          <a:p>
            <a:endParaRPr lang="en-US" altLang="ko-KR" sz="12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	for(</a:t>
            </a:r>
            <a:r>
              <a:rPr lang="en-US" altLang="ko-KR" sz="1200" b="1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=0; </a:t>
            </a:r>
            <a:r>
              <a:rPr lang="en-US" altLang="ko-KR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len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++){</a:t>
            </a:r>
          </a:p>
          <a:p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ch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b="1" kern="0" dirty="0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        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매개변수로 입력 받은 문자열 하나 하나씩 저장</a:t>
            </a:r>
            <a:endParaRPr lang="en-US" altLang="ko-KR" sz="1200" b="1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		if(</a:t>
            </a:r>
            <a:r>
              <a:rPr lang="en-US" altLang="ko-KR" sz="1200" b="1" kern="0" dirty="0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                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저장한 문자가 대문자인지 확인</a:t>
            </a:r>
            <a:endParaRPr lang="en-US" altLang="ko-KR" sz="1200" b="1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			</a:t>
            </a:r>
            <a:r>
              <a:rPr lang="en-US" altLang="ko-KR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ch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b="1" kern="0" dirty="0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         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대문자이면 소문자로 변환</a:t>
            </a:r>
            <a:endParaRPr lang="en-US" altLang="ko-KR" sz="1200" b="1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		if(</a:t>
            </a:r>
            <a:r>
              <a:rPr lang="en-US" altLang="ko-KR" sz="1200" b="1" kern="0" dirty="0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                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저장한 문자가 알파벳이 아닌지 확인</a:t>
            </a:r>
            <a:endParaRPr lang="en-US" altLang="ko-KR" sz="1200" b="1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			</a:t>
            </a:r>
            <a:r>
              <a:rPr lang="en-US" altLang="ko-KR" sz="1200" b="1" kern="0" dirty="0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          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알파벳이 아니면 다음 반복문으로 점프</a:t>
            </a:r>
            <a:endParaRPr lang="en-US" altLang="ko-KR" sz="1200" b="1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           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알파벳이면 스택에 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push</a:t>
            </a:r>
          </a:p>
          <a:p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endParaRPr lang="en-US" altLang="ko-KR" sz="12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	for(</a:t>
            </a:r>
            <a:r>
              <a:rPr lang="en-US" altLang="ko-KR" sz="1200" b="1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=0; </a:t>
            </a:r>
            <a:r>
              <a:rPr lang="en-US" altLang="ko-KR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len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++){</a:t>
            </a:r>
          </a:p>
          <a:p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ch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b="1" kern="0" dirty="0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        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매개변수로 입력 받은 문자열 하나 하나씩 저장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		if(</a:t>
            </a:r>
            <a:r>
              <a:rPr lang="en-US" altLang="ko-KR" sz="1200" b="1" kern="0" dirty="0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                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저장한 문자가 대문자인지 확인</a:t>
            </a:r>
            <a:endParaRPr lang="en-US" altLang="ko-KR" sz="1200" b="1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			</a:t>
            </a:r>
            <a:r>
              <a:rPr lang="en-US" altLang="ko-KR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ch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b="1" kern="0" dirty="0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         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대문자이면 소문자로 변환</a:t>
            </a:r>
            <a:endParaRPr lang="en-US" altLang="ko-KR" sz="1200" b="1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		if(</a:t>
            </a:r>
            <a:r>
              <a:rPr lang="en-US" altLang="ko-KR" sz="1200" b="1" kern="0" dirty="0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                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저장한 문자가 알파벳이 아닌지 확인</a:t>
            </a:r>
            <a:endParaRPr lang="en-US" altLang="ko-KR" sz="1200" b="1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			</a:t>
            </a:r>
            <a:r>
              <a:rPr lang="en-US" altLang="ko-KR" sz="1200" b="1" kern="0" dirty="0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          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알파벳이 아니면 다음 반복문으로 점프</a:t>
            </a:r>
            <a:endParaRPr lang="en-US" altLang="ko-KR" sz="12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chs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b="1" kern="0" dirty="0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          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스택에 저장된 문자들을 하나 하나씩 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pop</a:t>
            </a:r>
          </a:p>
          <a:p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		if(</a:t>
            </a:r>
            <a:r>
              <a:rPr lang="en-US" altLang="ko-KR" sz="1200" b="1" kern="0" dirty="0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        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받은 문자열과 스택에서 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pop</a:t>
            </a: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한 문자열들을 문자 하나씩 비교하여 서로 다른 문자인지 확인</a:t>
            </a:r>
            <a:endParaRPr lang="en-US" altLang="ko-KR" sz="1200" b="1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			return </a:t>
            </a:r>
            <a:r>
              <a:rPr lang="en-US" altLang="ko-KR" sz="1200" b="1" kern="0" dirty="0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 문자를 확인하여 서로 다르면 어떤 값을 반환</a:t>
            </a:r>
            <a:endParaRPr lang="en-US" altLang="ko-KR" sz="1200" b="1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endParaRPr lang="en-US" altLang="ko-KR" sz="12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	return </a:t>
            </a:r>
            <a:r>
              <a:rPr lang="en-US" altLang="ko-KR" sz="1200" b="1" kern="0" dirty="0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서로 다른 문자들이 하나도 안 나왔으면 어떤 값을 반환</a:t>
            </a:r>
            <a:endParaRPr lang="en-US" altLang="ko-KR" sz="1200" b="1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2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826907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SA_제안서 발표자료.pptx" id="{FCBE3F21-05FF-4069-8D92-0AAEB16D2E5D}" vid="{89419939-6AF5-4390-967E-13FC00DD9B14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3667</TotalTime>
  <Words>24</Words>
  <Application>Microsoft Office PowerPoint</Application>
  <PresentationFormat>화면 슬라이드 쇼(4:3)</PresentationFormat>
  <Paragraphs>48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돋움체</vt:lpstr>
      <vt:lpstr>맑은 고딕</vt:lpstr>
      <vt:lpstr>Arial</vt:lpstr>
      <vt:lpstr>Calibri</vt:lpstr>
      <vt:lpstr>Calibri Light</vt:lpstr>
      <vt:lpstr>Office 테마</vt:lpstr>
      <vt:lpstr>1_Office 테마</vt:lpstr>
      <vt:lpstr>데이터구조론 실습 –   스택(Stack)</vt:lpstr>
      <vt:lpstr>Homework.c</vt:lpstr>
      <vt:lpstr>Homework.c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</dc:title>
  <dc:creator>오윤석</dc:creator>
  <cp:lastModifiedBy>조성민</cp:lastModifiedBy>
  <cp:revision>71</cp:revision>
  <cp:lastPrinted>2017-09-21T03:17:39Z</cp:lastPrinted>
  <dcterms:created xsi:type="dcterms:W3CDTF">2017-09-12T16:14:22Z</dcterms:created>
  <dcterms:modified xsi:type="dcterms:W3CDTF">2019-10-18T01:39:07Z</dcterms:modified>
</cp:coreProperties>
</file>