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73" r:id="rId4"/>
    <p:sldId id="274" r:id="rId5"/>
    <p:sldId id="275" r:id="rId6"/>
    <p:sldId id="278" r:id="rId7"/>
    <p:sldId id="277" r:id="rId8"/>
    <p:sldId id="279" r:id="rId9"/>
    <p:sldId id="280" r:id="rId10"/>
    <p:sldId id="285" r:id="rId11"/>
    <p:sldId id="286" r:id="rId12"/>
    <p:sldId id="287" r:id="rId13"/>
    <p:sldId id="288" r:id="rId14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민" userId="1c1189c8-402a-42a9-90c7-40cc61878497" providerId="ADAL" clId="{6334CF25-CD57-46DE-8EDB-587E3E104E9F}"/>
    <pc:docChg chg="modSld">
      <pc:chgData name="조성민" userId="1c1189c8-402a-42a9-90c7-40cc61878497" providerId="ADAL" clId="{6334CF25-CD57-46DE-8EDB-587E3E104E9F}" dt="2019-10-17T02:50:02.047" v="217" actId="20577"/>
      <pc:docMkLst>
        <pc:docMk/>
      </pc:docMkLst>
      <pc:sldChg chg="modSp">
        <pc:chgData name="조성민" userId="1c1189c8-402a-42a9-90c7-40cc61878497" providerId="ADAL" clId="{6334CF25-CD57-46DE-8EDB-587E3E104E9F}" dt="2019-10-17T02:48:04.242" v="208" actId="20577"/>
        <pc:sldMkLst>
          <pc:docMk/>
          <pc:sldMk cId="3962286140" sldId="272"/>
        </pc:sldMkLst>
        <pc:spChg chg="mod">
          <ac:chgData name="조성민" userId="1c1189c8-402a-42a9-90c7-40cc61878497" providerId="ADAL" clId="{6334CF25-CD57-46DE-8EDB-587E3E104E9F}" dt="2019-10-17T02:39:17.554" v="22" actId="20577"/>
          <ac:spMkLst>
            <pc:docMk/>
            <pc:sldMk cId="3962286140" sldId="272"/>
            <ac:spMk id="3" creationId="{00000000-0000-0000-0000-000000000000}"/>
          </ac:spMkLst>
        </pc:spChg>
        <pc:spChg chg="mod">
          <ac:chgData name="조성민" userId="1c1189c8-402a-42a9-90c7-40cc61878497" providerId="ADAL" clId="{6334CF25-CD57-46DE-8EDB-587E3E104E9F}" dt="2019-10-17T02:48:04.242" v="208" actId="20577"/>
          <ac:spMkLst>
            <pc:docMk/>
            <pc:sldMk cId="3962286140" sldId="272"/>
            <ac:spMk id="4" creationId="{00000000-0000-0000-0000-000000000000}"/>
          </ac:spMkLst>
        </pc:spChg>
      </pc:sldChg>
      <pc:sldChg chg="modSp">
        <pc:chgData name="조성민" userId="1c1189c8-402a-42a9-90c7-40cc61878497" providerId="ADAL" clId="{6334CF25-CD57-46DE-8EDB-587E3E104E9F}" dt="2019-10-17T02:48:00.513" v="206" actId="20577"/>
        <pc:sldMkLst>
          <pc:docMk/>
          <pc:sldMk cId="2286874940" sldId="273"/>
        </pc:sldMkLst>
        <pc:spChg chg="mod">
          <ac:chgData name="조성민" userId="1c1189c8-402a-42a9-90c7-40cc61878497" providerId="ADAL" clId="{6334CF25-CD57-46DE-8EDB-587E3E104E9F}" dt="2019-10-17T02:48:00.513" v="206" actId="20577"/>
          <ac:spMkLst>
            <pc:docMk/>
            <pc:sldMk cId="2286874940" sldId="273"/>
            <ac:spMk id="4" creationId="{00000000-0000-0000-0000-000000000000}"/>
          </ac:spMkLst>
        </pc:spChg>
        <pc:spChg chg="mod">
          <ac:chgData name="조성민" userId="1c1189c8-402a-42a9-90c7-40cc61878497" providerId="ADAL" clId="{6334CF25-CD57-46DE-8EDB-587E3E104E9F}" dt="2019-10-17T02:39:50.433" v="72" actId="20577"/>
          <ac:spMkLst>
            <pc:docMk/>
            <pc:sldMk cId="2286874940" sldId="273"/>
            <ac:spMk id="8" creationId="{00000000-0000-0000-0000-000000000000}"/>
          </ac:spMkLst>
        </pc:spChg>
      </pc:sldChg>
      <pc:sldChg chg="modSp">
        <pc:chgData name="조성민" userId="1c1189c8-402a-42a9-90c7-40cc61878497" providerId="ADAL" clId="{6334CF25-CD57-46DE-8EDB-587E3E104E9F}" dt="2019-10-17T02:50:02.047" v="217" actId="20577"/>
        <pc:sldMkLst>
          <pc:docMk/>
          <pc:sldMk cId="305118276" sldId="274"/>
        </pc:sldMkLst>
        <pc:spChg chg="mod">
          <ac:chgData name="조성민" userId="1c1189c8-402a-42a9-90c7-40cc61878497" providerId="ADAL" clId="{6334CF25-CD57-46DE-8EDB-587E3E104E9F}" dt="2019-10-17T02:40:55.503" v="166"/>
          <ac:spMkLst>
            <pc:docMk/>
            <pc:sldMk cId="305118276" sldId="274"/>
            <ac:spMk id="3" creationId="{00000000-0000-0000-0000-000000000000}"/>
          </ac:spMkLst>
        </pc:spChg>
        <pc:spChg chg="mod">
          <ac:chgData name="조성민" userId="1c1189c8-402a-42a9-90c7-40cc61878497" providerId="ADAL" clId="{6334CF25-CD57-46DE-8EDB-587E3E104E9F}" dt="2019-10-17T02:48:11.739" v="210" actId="20577"/>
          <ac:spMkLst>
            <pc:docMk/>
            <pc:sldMk cId="305118276" sldId="274"/>
            <ac:spMk id="4" creationId="{00000000-0000-0000-0000-000000000000}"/>
          </ac:spMkLst>
        </pc:spChg>
        <pc:spChg chg="mod">
          <ac:chgData name="조성민" userId="1c1189c8-402a-42a9-90c7-40cc61878497" providerId="ADAL" clId="{6334CF25-CD57-46DE-8EDB-587E3E104E9F}" dt="2019-10-17T02:50:02.047" v="217" actId="20577"/>
          <ac:spMkLst>
            <pc:docMk/>
            <pc:sldMk cId="305118276" sldId="274"/>
            <ac:spMk id="5" creationId="{00000000-0000-0000-0000-000000000000}"/>
          </ac:spMkLst>
        </pc:spChg>
      </pc:sldChg>
      <pc:sldChg chg="modSp">
        <pc:chgData name="조성민" userId="1c1189c8-402a-42a9-90c7-40cc61878497" providerId="ADAL" clId="{6334CF25-CD57-46DE-8EDB-587E3E104E9F}" dt="2019-10-17T02:48:16.108" v="212" actId="20577"/>
        <pc:sldMkLst>
          <pc:docMk/>
          <pc:sldMk cId="2346502247" sldId="275"/>
        </pc:sldMkLst>
        <pc:spChg chg="mod">
          <ac:chgData name="조성민" userId="1c1189c8-402a-42a9-90c7-40cc61878497" providerId="ADAL" clId="{6334CF25-CD57-46DE-8EDB-587E3E104E9F}" dt="2019-10-17T02:48:16.108" v="212" actId="20577"/>
          <ac:spMkLst>
            <pc:docMk/>
            <pc:sldMk cId="2346502247" sldId="27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C7EA9F-9578-484B-BC56-AC35853F7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B6B99-CBFF-430D-80B7-65B8928731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8BC95-9F46-481E-BD7E-1E8B1ED1EFF8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DF93D8-7C29-4A31-87C7-3402DDCB05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BE3DA-51B5-45E5-BFCB-C5628D672F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67F98-D617-4D05-896E-EB37B70AB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r">
              <a:defRPr sz="1200"/>
            </a:lvl1pPr>
          </a:lstStyle>
          <a:p>
            <a:fld id="{20FB3866-B401-4105-B28A-29EED122D3F2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50900"/>
            <a:ext cx="3057525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1" tIns="47631" rIns="95261" bIns="476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5261" tIns="47631" rIns="95261" bIns="4763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1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3"/>
            <a:ext cx="4278841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r">
              <a:defRPr sz="12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08363" y="850900"/>
            <a:ext cx="3057525" cy="22939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/>
              <a:t>데이터구조론 실습 </a:t>
            </a:r>
            <a:r>
              <a:rPr lang="en-US" altLang="ko-KR" sz="2100" dirty="0"/>
              <a:t>–  </a:t>
            </a:r>
            <a:br>
              <a:rPr lang="en-US" altLang="ko-KR" sz="2100" dirty="0"/>
            </a:br>
            <a:r>
              <a:rPr lang="ko-KR" altLang="en-US" sz="2100" dirty="0"/>
              <a:t>큐</a:t>
            </a:r>
            <a:r>
              <a:rPr lang="en-US" altLang="ko-KR" sz="2100" dirty="0"/>
              <a:t>(Queue)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Deque</a:t>
            </a:r>
            <a:r>
              <a:rPr lang="en-US" altLang="ko-KR" dirty="0"/>
              <a:t>(</a:t>
            </a:r>
            <a:r>
              <a:rPr lang="ko-KR" altLang="en-US" dirty="0" err="1"/>
              <a:t>덱</a:t>
            </a:r>
            <a:r>
              <a:rPr lang="en-US" altLang="ko-KR" dirty="0"/>
              <a:t>).c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187" y="914400"/>
            <a:ext cx="8031283" cy="562564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	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요소의 타입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노드의 타입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data;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덱의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타입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*head;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*tail;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error(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message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"%s\n"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message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exit(1);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441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Deque</a:t>
            </a:r>
            <a:r>
              <a:rPr lang="en-US" altLang="ko-KR" dirty="0"/>
              <a:t>(</a:t>
            </a:r>
            <a:r>
              <a:rPr lang="ko-KR" altLang="en-US" dirty="0" err="1"/>
              <a:t>덱</a:t>
            </a:r>
            <a:r>
              <a:rPr lang="en-US" altLang="ko-KR" dirty="0"/>
              <a:t>).c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902" y="694014"/>
            <a:ext cx="7772400" cy="6218497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create_node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malloc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error(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메모리 할당 오류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-&gt;data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add_rear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create_node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220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Deque</a:t>
            </a:r>
            <a:r>
              <a:rPr lang="en-US" altLang="ko-KR" dirty="0"/>
              <a:t>(</a:t>
            </a:r>
            <a:r>
              <a:rPr lang="ko-KR" altLang="en-US" dirty="0" err="1"/>
              <a:t>덱</a:t>
            </a:r>
            <a:r>
              <a:rPr lang="en-US" altLang="ko-KR" dirty="0"/>
              <a:t>).c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356" y="661380"/>
            <a:ext cx="8242298" cy="6218497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add_front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create_node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new_node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delete_front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item;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 error(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공백 </a:t>
            </a:r>
            <a:r>
              <a:rPr lang="ko-KR" altLang="ko-KR" sz="1200" b="1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덱에서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삭제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item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-&gt;data;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free(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item;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884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Deque</a:t>
            </a:r>
            <a:r>
              <a:rPr lang="en-US" altLang="ko-KR" dirty="0"/>
              <a:t>(</a:t>
            </a:r>
            <a:r>
              <a:rPr lang="ko-KR" altLang="en-US" dirty="0" err="1"/>
              <a:t>덱</a:t>
            </a:r>
            <a:r>
              <a:rPr lang="en-US" altLang="ko-KR" dirty="0"/>
              <a:t>).c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9469" y="914400"/>
            <a:ext cx="4739054" cy="602087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delete_rear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item;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 error(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공백 </a:t>
            </a:r>
            <a:r>
              <a:rPr lang="ko-KR" altLang="ko-KR" sz="1200" b="1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덱에서의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삭제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item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-&gt;data;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free(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removed_node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-&gt;tail-&gt;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item;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display(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DlistNode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"(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(p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dq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-&gt;head; p !=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p = p-&gt;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rlink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 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p-&gt;data);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")\n"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88523" y="914400"/>
            <a:ext cx="4097216" cy="323710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add_front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10);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add_front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20);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add_rear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30);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display(&amp;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delete_front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delete_rear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display(&amp;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deque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4911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Circular_Queue.c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914400"/>
            <a:ext cx="4229100" cy="563231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MAX_QUEUE_SIZE 100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element;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element  queue[MAX_QUEUE_SIZE];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front, rear;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error(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*message)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message);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exit(1);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상태 검출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포화 상태 검출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29100" y="914400"/>
            <a:ext cx="4572000" cy="341632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enqueue(QueueType *q, element item)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dequeue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피크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peek(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  <p:sp>
        <p:nvSpPr>
          <p:cNvPr id="11" name="실행 단추: 도움말 10">
            <a:hlinkClick r:id="" action="ppaction://noaction" highlightClick="1"/>
          </p:cNvPr>
          <p:cNvSpPr/>
          <p:nvPr/>
        </p:nvSpPr>
        <p:spPr>
          <a:xfrm>
            <a:off x="445477" y="4123592"/>
            <a:ext cx="1019907" cy="12309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실행 단추: 도움말 11">
            <a:hlinkClick r:id="" action="ppaction://noaction" highlightClick="1"/>
          </p:cNvPr>
          <p:cNvSpPr/>
          <p:nvPr/>
        </p:nvSpPr>
        <p:spPr>
          <a:xfrm>
            <a:off x="445477" y="5027735"/>
            <a:ext cx="1019907" cy="12309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실행 단추: 도움말 12">
            <a:hlinkClick r:id="" action="ppaction://noaction" highlightClick="1"/>
          </p:cNvPr>
          <p:cNvSpPr/>
          <p:nvPr/>
        </p:nvSpPr>
        <p:spPr>
          <a:xfrm>
            <a:off x="445477" y="5940670"/>
            <a:ext cx="1019907" cy="123092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실행 단추: 도움말 13">
            <a:hlinkClick r:id="" action="ppaction://noaction" highlightClick="1"/>
          </p:cNvPr>
          <p:cNvSpPr/>
          <p:nvPr/>
        </p:nvSpPr>
        <p:spPr>
          <a:xfrm>
            <a:off x="4816232" y="3776294"/>
            <a:ext cx="1441939" cy="313593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실행 단추: 도움말 14">
            <a:hlinkClick r:id="" action="ppaction://noaction" highlightClick="1"/>
          </p:cNvPr>
          <p:cNvSpPr/>
          <p:nvPr/>
        </p:nvSpPr>
        <p:spPr>
          <a:xfrm>
            <a:off x="4785944" y="2684095"/>
            <a:ext cx="1441939" cy="313593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실행 단추: 도움말 15">
            <a:hlinkClick r:id="" action="ppaction://noaction" highlightClick="1"/>
          </p:cNvPr>
          <p:cNvSpPr/>
          <p:nvPr/>
        </p:nvSpPr>
        <p:spPr>
          <a:xfrm>
            <a:off x="4785945" y="1538652"/>
            <a:ext cx="1441939" cy="313593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4229100" y="4407664"/>
            <a:ext cx="4572000" cy="187743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ko-KR" altLang="en-US" sz="1600" b="1" dirty="0"/>
              <a:t>초기화 함수: </a:t>
            </a:r>
            <a:r>
              <a:rPr lang="ko-KR" altLang="en-US" sz="1600" b="1" dirty="0" err="1"/>
              <a:t>front와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rear를</a:t>
            </a:r>
            <a:r>
              <a:rPr lang="ko-KR" altLang="en-US" sz="1600" b="1" dirty="0"/>
              <a:t> 모두 0으로 설정</a:t>
            </a:r>
          </a:p>
          <a:p>
            <a:r>
              <a:rPr lang="ko-KR" altLang="en-US" sz="1600" b="1" dirty="0"/>
              <a:t>공백 상태 검출 함수: </a:t>
            </a:r>
            <a:r>
              <a:rPr lang="ko-KR" altLang="en-US" sz="1600" b="1" dirty="0" err="1"/>
              <a:t>front와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rear가</a:t>
            </a:r>
            <a:r>
              <a:rPr lang="ko-KR" altLang="en-US" sz="1600" b="1" dirty="0"/>
              <a:t> 같을 경우</a:t>
            </a:r>
          </a:p>
          <a:p>
            <a:r>
              <a:rPr lang="ko-KR" altLang="en-US" sz="1600" b="1" dirty="0"/>
              <a:t>포화 상태 검출 함수: </a:t>
            </a:r>
            <a:r>
              <a:rPr lang="ko-KR" altLang="en-US" sz="1600" b="1" dirty="0" err="1"/>
              <a:t>rear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앞단에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front가</a:t>
            </a:r>
            <a:r>
              <a:rPr lang="ko-KR" altLang="en-US" sz="1600" b="1" dirty="0"/>
              <a:t> 있을 경우</a:t>
            </a:r>
          </a:p>
          <a:p>
            <a:r>
              <a:rPr lang="ko-KR" altLang="en-US" sz="1600" b="1" dirty="0"/>
              <a:t>삽입 함수: </a:t>
            </a:r>
            <a:r>
              <a:rPr lang="ko-KR" altLang="en-US" sz="1600" b="1" dirty="0" err="1"/>
              <a:t>queue의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rear에</a:t>
            </a:r>
            <a:r>
              <a:rPr lang="ko-KR" altLang="en-US" sz="1600" b="1" dirty="0"/>
              <a:t> 삽입</a:t>
            </a:r>
          </a:p>
          <a:p>
            <a:r>
              <a:rPr lang="ko-KR" altLang="en-US" sz="1600" b="1" dirty="0"/>
              <a:t>삭제 </a:t>
            </a:r>
            <a:r>
              <a:rPr lang="ko-KR" altLang="en-US" sz="1600" b="1" dirty="0" err="1"/>
              <a:t>함수:queue의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front삭제</a:t>
            </a:r>
            <a:endParaRPr lang="ko-KR" altLang="en-US" sz="1600" b="1" dirty="0"/>
          </a:p>
          <a:p>
            <a:r>
              <a:rPr lang="ko-KR" altLang="en-US" sz="1600" b="1" dirty="0"/>
              <a:t>피크 함수: </a:t>
            </a:r>
            <a:r>
              <a:rPr lang="ko-KR" altLang="en-US" sz="1600" b="1" dirty="0" err="1"/>
              <a:t>front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앞단</a:t>
            </a:r>
            <a:r>
              <a:rPr lang="ko-KR" altLang="en-US" sz="1600" b="1" dirty="0"/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39622861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Circular_Queue.c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902" y="914400"/>
            <a:ext cx="4572000" cy="267765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"front=%d rear=%d\n"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q.front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q.rear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enqueue(&amp;q, 1);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enqueue(&amp;q, 2);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enqueue(&amp;q, 3);</a:t>
            </a:r>
          </a:p>
          <a:p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"front=%d rear=%d\n"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q.front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q.rear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868749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Circular_Queue.c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914400"/>
            <a:ext cx="4229100" cy="470898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MAX_QUEUE_SIZE 100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element;</a:t>
            </a:r>
          </a:p>
          <a:p>
            <a:endParaRPr lang="en-US" altLang="ko-KR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element  queue[MAX_QUEUE_SIZE];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front, rear;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error(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*message)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message);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exit(1);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q-&gt;front = q-&gt;rear = 0;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상태 검출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return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(q-&gt;front == q-&gt;rear);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29100" y="914400"/>
            <a:ext cx="4572000" cy="544764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포화 상태 검출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return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((q-&gt;rear + 1) % MAX_QUEUE_SIZE == q-&gt;front);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b="1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enqueue(QueueType *q, element item)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(q))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포화상태입니다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q-&gt;rear = (q-&gt;rear + 1) % MAX_QUEUE_SIZE;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q-&gt;queue[q-&gt;rear] = item;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dequeue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(q))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</a:t>
            </a:r>
            <a:r>
              <a:rPr lang="ko-KR" altLang="en-US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공백상태입니다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q-&gt;front = (q-&gt;front + 1) % MAX_QUEUE_SIZE;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return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q-&gt;queue[q-&gt;front];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피크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peek(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(q))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</a:t>
            </a:r>
            <a:r>
              <a:rPr lang="ko-KR" altLang="en-US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공백상태입니다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2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return</a:t>
            </a:r>
            <a:r>
              <a:rPr lang="fr-FR" altLang="ko-KR" sz="1200" b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q-&gt;queue[(q-&gt;front + 1) % MAX_QUEUE_SIZE];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51182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Circular_Queue.c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5902" y="914400"/>
            <a:ext cx="4572000" cy="267765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 함수</a:t>
            </a:r>
            <a:endParaRPr lang="ko-KR" altLang="en-US" sz="12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(&amp;q);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"front=%d rear=%d\n"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q.front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q.rear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1);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2);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3);</a:t>
            </a:r>
          </a:p>
          <a:p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"front=%d rear=%d\n"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q.front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q.rear</a:t>
            </a:r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65022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LinkedQueue.c</a:t>
            </a:r>
            <a:r>
              <a:rPr lang="en-US" altLang="ko-KR" dirty="0"/>
              <a:t>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902" y="914398"/>
            <a:ext cx="3934067" cy="544764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LinkedQueue.c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malloc.h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　 </a:t>
            </a:r>
          </a:p>
          <a:p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요소의 타입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큐의 노드의 타입 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</a:t>
            </a: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*link;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ADT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구현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*front, *rear;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오류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error(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exit(1);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 </a:t>
            </a:r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-&gt;rear = 0;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상태 검출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== </a:t>
            </a:r>
            <a:r>
              <a:rPr lang="en-US" altLang="ko-KR" sz="1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49969" y="914398"/>
            <a:ext cx="4355120" cy="415498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포화 상태 검출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enqueue(</a:t>
            </a:r>
            <a:r>
              <a:rPr lang="fr-FR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5902" y="2074985"/>
            <a:ext cx="3573583" cy="729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포인트가 5개인 별 5"/>
          <p:cNvSpPr/>
          <p:nvPr/>
        </p:nvSpPr>
        <p:spPr>
          <a:xfrm>
            <a:off x="3719146" y="1855177"/>
            <a:ext cx="263769" cy="21980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4484077" y="2622559"/>
            <a:ext cx="3552093" cy="224676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QueueNode</a:t>
            </a:r>
            <a:r>
              <a:rPr lang="en-US" altLang="ko-KR" sz="1400" b="1" dirty="0"/>
              <a:t> *temp </a:t>
            </a:r>
            <a:r>
              <a:rPr lang="ko-KR" altLang="en-US" sz="1400" b="1" dirty="0"/>
              <a:t>동적 생성</a:t>
            </a:r>
          </a:p>
          <a:p>
            <a:r>
              <a:rPr lang="en-US" altLang="ko-KR" sz="1400" b="1" dirty="0"/>
              <a:t>if(temp == NULL) then error;</a:t>
            </a:r>
          </a:p>
          <a:p>
            <a:r>
              <a:rPr lang="en-US" altLang="ko-KR" sz="1400" b="1" dirty="0"/>
              <a:t>else</a:t>
            </a:r>
          </a:p>
          <a:p>
            <a:r>
              <a:rPr lang="en-US" altLang="ko-KR" sz="1400" b="1" dirty="0"/>
              <a:t>   </a:t>
            </a:r>
            <a:r>
              <a:rPr lang="en-US" altLang="ko-KR" sz="1400" b="1" dirty="0" err="1"/>
              <a:t>temp.item</a:t>
            </a:r>
            <a:r>
              <a:rPr lang="en-US" altLang="ko-KR" sz="1400" b="1" dirty="0"/>
              <a:t> &lt;-item</a:t>
            </a:r>
          </a:p>
          <a:p>
            <a:r>
              <a:rPr lang="en-US" altLang="ko-KR" sz="1400" b="1" dirty="0"/>
              <a:t>   </a:t>
            </a:r>
            <a:r>
              <a:rPr lang="en-US" altLang="ko-KR" sz="1400" b="1" dirty="0" err="1"/>
              <a:t>temp.link</a:t>
            </a:r>
            <a:r>
              <a:rPr lang="en-US" altLang="ko-KR" sz="1400" b="1" dirty="0"/>
              <a:t> &lt;-NULL</a:t>
            </a:r>
          </a:p>
          <a:p>
            <a:r>
              <a:rPr lang="en-US" altLang="ko-KR" sz="1400" b="1" dirty="0"/>
              <a:t>if (q</a:t>
            </a:r>
            <a:r>
              <a:rPr lang="ko-KR" altLang="en-US" sz="1400" b="1" dirty="0"/>
              <a:t>가 비어있는 큐일 때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then </a:t>
            </a:r>
            <a:r>
              <a:rPr lang="en-US" altLang="ko-KR" sz="1400" b="1" dirty="0" err="1"/>
              <a:t>q.front</a:t>
            </a:r>
            <a:r>
              <a:rPr lang="ko-KR" altLang="en-US" sz="1400" b="1" dirty="0"/>
              <a:t>와 </a:t>
            </a:r>
            <a:r>
              <a:rPr lang="en-US" altLang="ko-KR" sz="1400" b="1" dirty="0" err="1"/>
              <a:t>q.rear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temp</a:t>
            </a:r>
            <a:r>
              <a:rPr lang="ko-KR" altLang="en-US" sz="1400" b="1" dirty="0"/>
              <a:t>를 가리킴</a:t>
            </a:r>
          </a:p>
          <a:p>
            <a:r>
              <a:rPr lang="en-US" altLang="ko-KR" sz="1400" b="1" dirty="0"/>
              <a:t>else</a:t>
            </a:r>
          </a:p>
          <a:p>
            <a:r>
              <a:rPr lang="en-US" altLang="ko-KR" sz="1400" b="1" dirty="0"/>
              <a:t>   </a:t>
            </a:r>
            <a:r>
              <a:rPr lang="en-US" altLang="ko-KR" sz="1400" b="1" dirty="0" err="1"/>
              <a:t>q.rear</a:t>
            </a:r>
            <a:r>
              <a:rPr lang="ko-KR" altLang="en-US" sz="1400" b="1" dirty="0"/>
              <a:t>가 가리키는 주소에 </a:t>
            </a:r>
            <a:r>
              <a:rPr lang="en-US" altLang="ko-KR" sz="1400" b="1" dirty="0"/>
              <a:t>temp </a:t>
            </a:r>
            <a:r>
              <a:rPr lang="ko-KR" altLang="en-US" sz="1400" b="1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24924550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LinkedQueue.c</a:t>
            </a:r>
            <a:r>
              <a:rPr lang="en-US" altLang="ko-KR" dirty="0"/>
              <a:t>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902" y="812396"/>
            <a:ext cx="5200159" cy="526297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peek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peek(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비어 </a:t>
            </a:r>
            <a:r>
              <a:rPr lang="ko-KR" altLang="en-US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있읍니다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 =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-&gt;front-&gt;item;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꺼낸다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반환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5416061" y="817231"/>
            <a:ext cx="3543301" cy="267765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연결된 큐 테스트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q;</a:t>
            </a:r>
          </a:p>
          <a:p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(&amp;q);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1);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2);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3);</a:t>
            </a:r>
          </a:p>
          <a:p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57200" y="1663296"/>
            <a:ext cx="3833446" cy="203132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QueueNode</a:t>
            </a:r>
            <a:r>
              <a:rPr lang="en-US" altLang="ko-KR" sz="1400" b="1" dirty="0"/>
              <a:t> *temp = </a:t>
            </a:r>
            <a:r>
              <a:rPr lang="en-US" altLang="ko-KR" sz="1400" b="1" dirty="0" err="1"/>
              <a:t>q.front</a:t>
            </a:r>
            <a:endParaRPr lang="ko-KR" altLang="en-US" sz="1400" b="1" dirty="0"/>
          </a:p>
          <a:p>
            <a:r>
              <a:rPr lang="en-US" altLang="ko-KR" sz="1400" b="1" dirty="0"/>
              <a:t>if(q</a:t>
            </a:r>
            <a:r>
              <a:rPr lang="ko-KR" altLang="en-US" sz="1400" b="1" dirty="0"/>
              <a:t>가 비어있을 때</a:t>
            </a:r>
            <a:r>
              <a:rPr lang="en-US" altLang="ko-KR" sz="1400" b="1" dirty="0"/>
              <a:t>) then error;</a:t>
            </a:r>
          </a:p>
          <a:p>
            <a:r>
              <a:rPr lang="en-US" altLang="ko-KR" sz="1400" b="1" dirty="0"/>
              <a:t>else</a:t>
            </a:r>
          </a:p>
          <a:p>
            <a:r>
              <a:rPr lang="en-US" altLang="ko-KR" sz="1400" b="1" dirty="0"/>
              <a:t>   element item &lt;-</a:t>
            </a:r>
            <a:r>
              <a:rPr lang="en-US" altLang="ko-KR" sz="1400" b="1" dirty="0" err="1"/>
              <a:t>temp.item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 err="1"/>
              <a:t>q.front</a:t>
            </a:r>
            <a:r>
              <a:rPr lang="ko-KR" altLang="en-US" sz="1400" b="1" dirty="0"/>
              <a:t>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그 다음 위치를 가리키도록 설정</a:t>
            </a:r>
            <a:endParaRPr lang="en-US" altLang="ko-KR" sz="1400" b="1" dirty="0"/>
          </a:p>
          <a:p>
            <a:r>
              <a:rPr lang="en-US" altLang="ko-KR" sz="1400" b="1" dirty="0"/>
              <a:t>if (q-&gt;front == NULL)</a:t>
            </a:r>
          </a:p>
          <a:p>
            <a:r>
              <a:rPr lang="en-US" altLang="ko-KR" sz="1400" b="1" dirty="0"/>
              <a:t>   </a:t>
            </a:r>
            <a:r>
              <a:rPr lang="en-US" altLang="ko-KR" sz="1400" b="1" dirty="0" err="1"/>
              <a:t>q.rear</a:t>
            </a:r>
            <a:r>
              <a:rPr lang="en-US" altLang="ko-KR" sz="1400" b="1" dirty="0"/>
              <a:t> = NULL</a:t>
            </a:r>
            <a:endParaRPr lang="ko-KR" altLang="en-US" sz="1400" b="1" dirty="0"/>
          </a:p>
          <a:p>
            <a:r>
              <a:rPr lang="en-US" altLang="ko-KR" sz="1400" b="1" dirty="0"/>
              <a:t>free(temp)</a:t>
            </a:r>
          </a:p>
          <a:p>
            <a:r>
              <a:rPr lang="en-US" altLang="ko-KR" sz="1400" b="1" dirty="0"/>
              <a:t>return item;</a:t>
            </a:r>
          </a:p>
        </p:txBody>
      </p:sp>
    </p:spTree>
    <p:extLst>
      <p:ext uri="{BB962C8B-B14F-4D97-AF65-F5344CB8AC3E}">
        <p14:creationId xmlns:p14="http://schemas.microsoft.com/office/powerpoint/2010/main" val="28172412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LinkedQueue.c</a:t>
            </a:r>
            <a:r>
              <a:rPr lang="en-US" altLang="ko-KR" dirty="0"/>
              <a:t>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902" y="914398"/>
            <a:ext cx="3934067" cy="544764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LinkedQueue.c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malloc.h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　 </a:t>
            </a:r>
          </a:p>
          <a:p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요소의 타입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큐의 노드의 타입 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</a:t>
            </a: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*link;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ADT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구현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*front, *rear;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오류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error(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exit(1);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 </a:t>
            </a:r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-&gt;rear = 0;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상태 검출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== </a:t>
            </a:r>
            <a:r>
              <a:rPr lang="en-US" altLang="ko-KR" sz="1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49969" y="923188"/>
            <a:ext cx="4768359" cy="470898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포화 상태 검출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enqueue(</a:t>
            </a:r>
            <a:r>
              <a:rPr lang="fr-FR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fr-F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*temp = 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malloc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(temp == </a:t>
            </a:r>
            <a:r>
              <a:rPr lang="en-US" altLang="ko-KR" sz="1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메모리를 할당할 수 없습니다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temp-&gt;item =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저장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temp-&gt;link = </a:t>
            </a:r>
            <a:r>
              <a:rPr lang="en-US" altLang="ko-KR" sz="1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링크 필드를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공백이면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 temp;</a:t>
            </a: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-&gt;rear = temp;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공백이 아니면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-&gt;rear-&gt;link = temp; 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순서가 중요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-&gt;rear = temp;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5227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LinkedQueue.c</a:t>
            </a:r>
            <a:r>
              <a:rPr lang="en-US" altLang="ko-KR" dirty="0"/>
              <a:t>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902" y="812396"/>
            <a:ext cx="5200159" cy="526297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QueueNode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*temp =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-&gt;front;</a:t>
            </a: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공백상태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비어 </a:t>
            </a:r>
            <a:r>
              <a:rPr lang="ko-KR" altLang="en-US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있읍니다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 = temp-&gt;item;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꺼낸다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-&gt;front-&gt;link;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front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다음노드를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가리키도록 한다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 == </a:t>
            </a:r>
            <a:r>
              <a:rPr lang="en-US" altLang="ko-KR" sz="1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상태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-&gt;rear = </a:t>
            </a:r>
            <a:r>
              <a:rPr lang="en-US" altLang="ko-KR" sz="1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free(temp);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동적메모리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해제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반환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peek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peek(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error(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큐가 비어 </a:t>
            </a:r>
            <a:r>
              <a:rPr lang="ko-KR" altLang="en-US" sz="1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있읍니다</a:t>
            </a:r>
            <a:r>
              <a:rPr lang="en-US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 = </a:t>
            </a:r>
            <a:r>
              <a:rPr lang="en-US" altLang="ko-KR" sz="1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-&gt;front-&gt;item;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꺼낸다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item; </a:t>
            </a:r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반환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5416061" y="817231"/>
            <a:ext cx="3543301" cy="267765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연결된 큐 테스트 함수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QueueType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q;</a:t>
            </a:r>
          </a:p>
          <a:p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(&amp;q);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1);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2);</a:t>
            </a:r>
          </a:p>
          <a:p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enqueue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(&amp;q, 3);</a:t>
            </a:r>
          </a:p>
          <a:p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"dequeue()=%d\n"</a:t>
            </a:r>
            <a:r>
              <a:rPr lang="pt-BR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dequeue(&amp;q));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97650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5890</TotalTime>
  <Words>1525</Words>
  <Application>Microsoft Office PowerPoint</Application>
  <PresentationFormat>화면 슬라이드 쇼(4:3)</PresentationFormat>
  <Paragraphs>492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1_Office 테마</vt:lpstr>
      <vt:lpstr>데이터구조론 실습 –   큐(Queue)</vt:lpstr>
      <vt:lpstr>Circular_Queue.c</vt:lpstr>
      <vt:lpstr>Circular_Queue.c</vt:lpstr>
      <vt:lpstr>Circular_Queue.c</vt:lpstr>
      <vt:lpstr>Circular_Queue.c</vt:lpstr>
      <vt:lpstr>LinkedQueue.c [프로젝트]</vt:lpstr>
      <vt:lpstr>LinkedQueue.c [프로젝트]</vt:lpstr>
      <vt:lpstr>LinkedQueue.c [프로젝트]</vt:lpstr>
      <vt:lpstr>LinkedQueue.c [프로젝트]</vt:lpstr>
      <vt:lpstr>Deque(덱).c</vt:lpstr>
      <vt:lpstr>Deque(덱).c</vt:lpstr>
      <vt:lpstr>Deque(덱).c</vt:lpstr>
      <vt:lpstr>Deque(덱).c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조성민</cp:lastModifiedBy>
  <cp:revision>74</cp:revision>
  <cp:lastPrinted>2017-12-27T09:30:18Z</cp:lastPrinted>
  <dcterms:created xsi:type="dcterms:W3CDTF">2017-09-12T16:14:22Z</dcterms:created>
  <dcterms:modified xsi:type="dcterms:W3CDTF">2019-10-18T08:06:46Z</dcterms:modified>
</cp:coreProperties>
</file>