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5" r:id="rId6"/>
    <p:sldId id="266" r:id="rId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0FB3866-B401-4105-B28A-29EED122D3F2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92B1113-FC53-48DB-83CD-35476F2B5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1" y="2590800"/>
            <a:ext cx="561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1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 spc="-113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1875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26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8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90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2625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4"/>
            <a:ext cx="8229600" cy="3230563"/>
          </a:xfrm>
        </p:spPr>
        <p:txBody>
          <a:bodyPr>
            <a:normAutofit/>
          </a:bodyPr>
          <a:lstStyle>
            <a:lvl1pPr>
              <a:defRPr sz="187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6651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idx="10"/>
          </p:nvPr>
        </p:nvSpPr>
        <p:spPr>
          <a:xfrm>
            <a:off x="522862" y="121055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522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89862" y="59667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8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4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76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7" y="6105529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3807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52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839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31640" y="186282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100" dirty="0" smtClean="0"/>
              <a:t>데이터구조론 실습 </a:t>
            </a:r>
            <a:r>
              <a:rPr lang="en-US" altLang="ko-KR" sz="2100" dirty="0" smtClean="0"/>
              <a:t>–  </a:t>
            </a:r>
            <a:br>
              <a:rPr lang="en-US" altLang="ko-KR" sz="2100" dirty="0" smtClean="0"/>
            </a:br>
            <a:r>
              <a:rPr lang="ko-KR" altLang="en-US" sz="2100" dirty="0" err="1" smtClean="0"/>
              <a:t>스택</a:t>
            </a:r>
            <a:r>
              <a:rPr lang="en-US" altLang="ko-KR" sz="2100" dirty="0" smtClean="0"/>
              <a:t>(Stack)</a:t>
            </a:r>
            <a:endParaRPr lang="ko-KR" altLang="en-US" sz="2100" dirty="0"/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884076" y="406101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723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1" y="63500"/>
            <a:ext cx="6573087" cy="8509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infix2postfix.c –</a:t>
            </a:r>
            <a:r>
              <a:rPr lang="ko-KR" altLang="en-US" sz="2400" dirty="0" smtClean="0"/>
              <a:t>중위표기수식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후위표기수식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15901" y="914400"/>
            <a:ext cx="4101122" cy="582326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string.h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	arraystack3.c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100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stack[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top;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초기화 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 -1;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공백 상태 검출 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-1);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포화 상태 검출 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(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- 1));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7023" y="914400"/>
            <a:ext cx="4712678" cy="542802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삽입함수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push(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포화 에러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-&gt;stack[++(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-&gt;top)] =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pop(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공백 에러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-&gt;top)--];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피크함수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peek(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공백 에러</a:t>
            </a:r>
            <a:r>
              <a:rPr lang="en-US" altLang="ko-KR" sz="12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4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1" y="63500"/>
            <a:ext cx="6573087" cy="8509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infix2postfix.c –</a:t>
            </a:r>
            <a:r>
              <a:rPr lang="ko-KR" altLang="en-US" sz="2400" dirty="0" smtClean="0"/>
              <a:t>중위표기수식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후위표기수식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25315" y="914400"/>
            <a:ext cx="8739554" cy="483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연산자의 우선순위를 반환한다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prec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중위 표기 수식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-&gt;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후위 표기 수식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infix_to_postfix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[])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top_op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</a:p>
          <a:p>
            <a:pPr latinLnBrk="0">
              <a:lnSpc>
                <a:spcPct val="107000"/>
              </a:lnSpc>
            </a:pP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en-US" altLang="ko-KR" sz="1200" b="1" kern="0" dirty="0" smtClean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infix_to_postfix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"(2+3)*4+9"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실행 단추: 도움말 3">
            <a:hlinkClick r:id="" action="ppaction://noaction" highlightClick="1"/>
          </p:cNvPr>
          <p:cNvSpPr/>
          <p:nvPr/>
        </p:nvSpPr>
        <p:spPr>
          <a:xfrm>
            <a:off x="1354015" y="1617785"/>
            <a:ext cx="1345223" cy="378069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실행 단추: 도움말 12">
            <a:hlinkClick r:id="" action="ppaction://noaction" highlightClick="1"/>
          </p:cNvPr>
          <p:cNvSpPr/>
          <p:nvPr/>
        </p:nvSpPr>
        <p:spPr>
          <a:xfrm>
            <a:off x="1354015" y="4029809"/>
            <a:ext cx="1345223" cy="378069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47347" y="1044128"/>
            <a:ext cx="3269412" cy="1147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j-ea"/>
                <a:ea typeface="+mj-ea"/>
              </a:rPr>
              <a:t>switch(op)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case ‘(‘, ‘)’ : </a:t>
            </a:r>
            <a:r>
              <a:rPr lang="ko-KR" altLang="en-US" sz="1600" dirty="0" smtClean="0">
                <a:latin typeface="+mj-ea"/>
                <a:ea typeface="+mj-ea"/>
              </a:rPr>
              <a:t>우선도 </a:t>
            </a:r>
            <a:r>
              <a:rPr lang="en-US" altLang="ko-KR" sz="1600" dirty="0" smtClean="0">
                <a:latin typeface="+mj-ea"/>
                <a:ea typeface="+mj-ea"/>
              </a:rPr>
              <a:t>0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case ‘+’, ‘-’: </a:t>
            </a:r>
            <a:r>
              <a:rPr lang="ko-KR" altLang="en-US" sz="1600" dirty="0" smtClean="0">
                <a:latin typeface="+mj-ea"/>
                <a:ea typeface="+mj-ea"/>
              </a:rPr>
              <a:t>우선도</a:t>
            </a:r>
            <a:r>
              <a:rPr lang="en-US" altLang="ko-KR" sz="1600" dirty="0" smtClean="0">
                <a:latin typeface="+mj-ea"/>
                <a:ea typeface="+mj-ea"/>
              </a:rPr>
              <a:t> 1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case ‘*’, ’/’: </a:t>
            </a:r>
            <a:r>
              <a:rPr lang="ko-KR" altLang="en-US" sz="1600" dirty="0" smtClean="0">
                <a:latin typeface="+mj-ea"/>
                <a:ea typeface="+mj-ea"/>
              </a:rPr>
              <a:t>우선도 </a:t>
            </a:r>
            <a:r>
              <a:rPr lang="en-US" altLang="ko-KR" sz="1600" dirty="0" smtClean="0">
                <a:latin typeface="+mj-ea"/>
                <a:ea typeface="+mj-ea"/>
              </a:rPr>
              <a:t>2</a:t>
            </a:r>
          </a:p>
          <a:p>
            <a:r>
              <a:rPr lang="ko-KR" altLang="en-US" sz="1600" dirty="0" smtClean="0">
                <a:latin typeface="+mj-ea"/>
                <a:ea typeface="+mj-ea"/>
              </a:rPr>
              <a:t>해당되지 않으면 </a:t>
            </a:r>
            <a:r>
              <a:rPr lang="en-US" altLang="ko-KR" sz="1600" dirty="0" smtClean="0">
                <a:latin typeface="+mj-ea"/>
                <a:ea typeface="+mj-ea"/>
              </a:rPr>
              <a:t>-1 </a:t>
            </a:r>
            <a:r>
              <a:rPr lang="ko-KR" altLang="en-US" sz="1600" dirty="0" smtClean="0">
                <a:latin typeface="+mj-ea"/>
                <a:ea typeface="+mj-ea"/>
              </a:rPr>
              <a:t>반환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96430" y="2484394"/>
            <a:ext cx="4871723" cy="3846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스택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를 생성하고 초기화</a:t>
            </a:r>
            <a:endParaRPr lang="en-US" altLang="ko-KR" sz="1400" dirty="0" smtClean="0"/>
          </a:p>
          <a:p>
            <a:r>
              <a:rPr lang="en-US" altLang="ko-KR" sz="1400" dirty="0" smtClean="0"/>
              <a:t>while(</a:t>
            </a:r>
            <a:r>
              <a:rPr lang="en-US" altLang="ko-KR" sz="1400" dirty="0" err="1" smtClean="0"/>
              <a:t>exp</a:t>
            </a:r>
            <a:r>
              <a:rPr lang="ko-KR" altLang="en-US" sz="1400" dirty="0" smtClean="0"/>
              <a:t>에 처리할 문자가 남아있으면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do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switch(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	case </a:t>
            </a:r>
            <a:r>
              <a:rPr lang="ko-KR" altLang="en-US" sz="1400" dirty="0" smtClean="0"/>
              <a:t>연산자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while(peek(s)</a:t>
            </a:r>
            <a:r>
              <a:rPr lang="ko-KR" altLang="en-US" sz="1400" dirty="0" smtClean="0"/>
              <a:t>의 우선순위</a:t>
            </a:r>
            <a:r>
              <a:rPr lang="en-US" altLang="ko-KR" sz="1400" dirty="0" smtClean="0"/>
              <a:t>&gt;=</a:t>
            </a:r>
            <a:r>
              <a:rPr lang="en-US" altLang="ko-KR" sz="1400" dirty="0" err="1" smtClean="0"/>
              <a:t>ch</a:t>
            </a:r>
            <a:r>
              <a:rPr lang="ko-KR" altLang="en-US" sz="1400" dirty="0" smtClean="0"/>
              <a:t>의 우선순위</a:t>
            </a:r>
            <a:r>
              <a:rPr lang="en-US" altLang="ko-KR" sz="1400" dirty="0" smtClean="0"/>
              <a:t>) do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e &lt;-pop(s)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e</a:t>
            </a:r>
            <a:r>
              <a:rPr lang="ko-KR" altLang="en-US" sz="1400" dirty="0" smtClean="0"/>
              <a:t>를 출력</a:t>
            </a:r>
            <a:endParaRPr lang="en-US" altLang="ko-KR" sz="1400" dirty="0" smtClean="0"/>
          </a:p>
          <a:p>
            <a:r>
              <a:rPr lang="en-US" altLang="ko-KR" sz="1400" dirty="0" smtClean="0"/>
              <a:t>	push(s, 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break;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case </a:t>
            </a:r>
            <a:r>
              <a:rPr lang="ko-KR" altLang="en-US" sz="1400" dirty="0" smtClean="0"/>
              <a:t>왼쪽 괄호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/>
              <a:t>	 </a:t>
            </a:r>
            <a:r>
              <a:rPr lang="en-US" altLang="ko-KR" sz="1400" dirty="0" smtClean="0"/>
              <a:t>  push(</a:t>
            </a:r>
            <a:r>
              <a:rPr lang="en-US" altLang="ko-KR" sz="1400" dirty="0" err="1" smtClean="0"/>
              <a:t>s,ch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break;</a:t>
            </a:r>
          </a:p>
          <a:p>
            <a:r>
              <a:rPr lang="en-US" altLang="ko-KR" sz="1400" dirty="0" smtClean="0"/>
              <a:t>	case </a:t>
            </a:r>
            <a:r>
              <a:rPr lang="ko-KR" altLang="en-US" sz="1400" dirty="0" err="1" smtClean="0"/>
              <a:t>피연산자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ch</a:t>
            </a:r>
            <a:r>
              <a:rPr lang="ko-KR" altLang="en-US" sz="1400" dirty="0" smtClean="0"/>
              <a:t>를 출력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break;</a:t>
            </a:r>
          </a:p>
          <a:p>
            <a:r>
              <a:rPr lang="en-US" altLang="ko-KR" sz="1400" dirty="0" smtClean="0"/>
              <a:t>while(not </a:t>
            </a:r>
            <a:r>
              <a:rPr lang="en-US" altLang="ko-KR" sz="1400" dirty="0" err="1" smtClean="0"/>
              <a:t>is_empty</a:t>
            </a:r>
            <a:r>
              <a:rPr lang="en-US" altLang="ko-KR" sz="1400" dirty="0" smtClean="0"/>
              <a:t>(s)) do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e &lt;- pop(s)</a:t>
            </a:r>
          </a:p>
          <a:p>
            <a:r>
              <a:rPr lang="en-US" altLang="ko-KR" sz="1400" dirty="0" smtClean="0"/>
              <a:t>   e</a:t>
            </a:r>
            <a:r>
              <a:rPr lang="ko-KR" altLang="en-US" sz="1400" dirty="0" smtClean="0"/>
              <a:t>를 출력 </a:t>
            </a:r>
            <a:endParaRPr lang="en-US" altLang="ko-KR" sz="1400" dirty="0" smtClean="0"/>
          </a:p>
        </p:txBody>
      </p:sp>
      <p:sp>
        <p:nvSpPr>
          <p:cNvPr id="5" name="왼쪽 화살표 4"/>
          <p:cNvSpPr/>
          <p:nvPr/>
        </p:nvSpPr>
        <p:spPr>
          <a:xfrm>
            <a:off x="3622430" y="1305899"/>
            <a:ext cx="211015" cy="826477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3622430" y="3805604"/>
            <a:ext cx="211015" cy="826477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1" y="63500"/>
            <a:ext cx="6573087" cy="8509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infix2postfix.c –</a:t>
            </a:r>
            <a:r>
              <a:rPr lang="ko-KR" altLang="en-US" sz="2400" dirty="0" smtClean="0"/>
              <a:t>중위표기수식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후위표기수식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25315" y="914400"/>
            <a:ext cx="8739554" cy="483517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연산자의 우선순위를 반환한다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.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prec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switch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'('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')'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'+'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'-'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'*'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'/'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2;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-1;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중위 표기 수식</a:t>
            </a:r>
            <a:r>
              <a:rPr lang="en-US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-&gt;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후위 표기 수식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infix_to_postfix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[])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top_op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(&amp;s);				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초기화 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0;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++)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연산자이면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1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1" y="63500"/>
            <a:ext cx="6573087" cy="8509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infix2postfix.c –</a:t>
            </a:r>
            <a:r>
              <a:rPr lang="ko-KR" altLang="en-US" sz="2400" dirty="0" smtClean="0"/>
              <a:t>중위표기수식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후위표기수식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25315" y="914400"/>
            <a:ext cx="8739554" cy="541090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switch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'+'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'-'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'*'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'/'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연산자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							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스택에 있는 연산자의 우선순위가 더 크거나 같으면 출력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(!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 &amp;&amp;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prec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&lt;=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prec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(peek(&amp;s))))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"%c"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pop(&amp;s));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push(&amp;s,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'('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왼쪽 괄호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push(&amp;s,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')'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오른쪽 괄호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top_op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pop(&amp;s);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왼쪽 괄호를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만날때까지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출력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top_op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'('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"%c"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top_op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top_op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pop(&amp;s);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default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	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피연산자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"%c"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(!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(&amp;s))	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스택에 저장된 연산자들 출력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"%c"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pop(&amp;s));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2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1" y="63500"/>
            <a:ext cx="6573087" cy="8509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infix2postfix.c –</a:t>
            </a:r>
            <a:r>
              <a:rPr lang="ko-KR" altLang="en-US" sz="2400" dirty="0" smtClean="0"/>
              <a:t>중위표기수식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후위표기수식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57199" y="1015349"/>
            <a:ext cx="7807569" cy="108042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infix_to_postfix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"(2+3)*4+9"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89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SA_제안서 발표자료.pptx" id="{FCBE3F21-05FF-4069-8D92-0AAEB16D2E5D}" vid="{89419939-6AF5-4390-967E-13FC00DD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3206</TotalTime>
  <Words>114</Words>
  <Application>Microsoft Office PowerPoint</Application>
  <PresentationFormat>화면 슬라이드 쇼(4:3)</PresentationFormat>
  <Paragraphs>165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돋움체</vt:lpstr>
      <vt:lpstr>맑은 고딕</vt:lpstr>
      <vt:lpstr>Arial</vt:lpstr>
      <vt:lpstr>Times New Roman</vt:lpstr>
      <vt:lpstr>1_Office 테마</vt:lpstr>
      <vt:lpstr>데이터구조론 실습 –   스택(Stack)</vt:lpstr>
      <vt:lpstr>infix2postfix.c –중위표기수식-&gt;후위표기수식</vt:lpstr>
      <vt:lpstr>infix2postfix.c –중위표기수식-&gt;후위표기수식</vt:lpstr>
      <vt:lpstr>infix2postfix.c –중위표기수식-&gt;후위표기수식</vt:lpstr>
      <vt:lpstr>infix2postfix.c –중위표기수식-&gt;후위표기수식</vt:lpstr>
      <vt:lpstr>infix2postfix.c –중위표기수식-&gt;후위표기수식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오윤석</dc:creator>
  <cp:lastModifiedBy>Lee</cp:lastModifiedBy>
  <cp:revision>57</cp:revision>
  <cp:lastPrinted>2017-09-21T03:17:39Z</cp:lastPrinted>
  <dcterms:created xsi:type="dcterms:W3CDTF">2017-09-12T16:14:22Z</dcterms:created>
  <dcterms:modified xsi:type="dcterms:W3CDTF">2018-10-07T11:37:16Z</dcterms:modified>
</cp:coreProperties>
</file>