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23"/>
  </p:notesMasterIdLst>
  <p:sldIdLst>
    <p:sldId id="256" r:id="rId3"/>
    <p:sldId id="283" r:id="rId4"/>
    <p:sldId id="284" r:id="rId5"/>
    <p:sldId id="285" r:id="rId6"/>
    <p:sldId id="277" r:id="rId7"/>
    <p:sldId id="294" r:id="rId8"/>
    <p:sldId id="286" r:id="rId9"/>
    <p:sldId id="287" r:id="rId10"/>
    <p:sldId id="288" r:id="rId11"/>
    <p:sldId id="279" r:id="rId12"/>
    <p:sldId id="299" r:id="rId13"/>
    <p:sldId id="295" r:id="rId14"/>
    <p:sldId id="296" r:id="rId15"/>
    <p:sldId id="297" r:id="rId16"/>
    <p:sldId id="298" r:id="rId17"/>
    <p:sldId id="289" r:id="rId18"/>
    <p:sldId id="290" r:id="rId19"/>
    <p:sldId id="291" r:id="rId20"/>
    <p:sldId id="293" r:id="rId21"/>
    <p:sldId id="292" r:id="rId2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민" userId="1c1189c8-402a-42a9-90c7-40cc61878497" providerId="ADAL" clId="{E36FEB10-E7FE-459A-83FF-5649BD400F1C}"/>
    <pc:docChg chg="modSld">
      <pc:chgData name="조성민" userId="1c1189c8-402a-42a9-90c7-40cc61878497" providerId="ADAL" clId="{E36FEB10-E7FE-459A-83FF-5649BD400F1C}" dt="2019-11-27T07:05:30.304" v="26" actId="20577"/>
      <pc:docMkLst>
        <pc:docMk/>
      </pc:docMkLst>
      <pc:sldChg chg="modSp">
        <pc:chgData name="조성민" userId="1c1189c8-402a-42a9-90c7-40cc61878497" providerId="ADAL" clId="{E36FEB10-E7FE-459A-83FF-5649BD400F1C}" dt="2019-11-27T07:04:52.212" v="9" actId="20577"/>
        <pc:sldMkLst>
          <pc:docMk/>
          <pc:sldMk cId="1867564335" sldId="277"/>
        </pc:sldMkLst>
        <pc:spChg chg="mod">
          <ac:chgData name="조성민" userId="1c1189c8-402a-42a9-90c7-40cc61878497" providerId="ADAL" clId="{E36FEB10-E7FE-459A-83FF-5649BD400F1C}" dt="2019-11-27T07:04:52.212" v="9" actId="20577"/>
          <ac:spMkLst>
            <pc:docMk/>
            <pc:sldMk cId="1867564335" sldId="277"/>
            <ac:spMk id="4" creationId="{00000000-0000-0000-0000-000000000000}"/>
          </ac:spMkLst>
        </pc:spChg>
      </pc:sldChg>
      <pc:sldChg chg="modSp">
        <pc:chgData name="조성민" userId="1c1189c8-402a-42a9-90c7-40cc61878497" providerId="ADAL" clId="{E36FEB10-E7FE-459A-83FF-5649BD400F1C}" dt="2019-11-27T07:05:02.073" v="12" actId="20577"/>
        <pc:sldMkLst>
          <pc:docMk/>
          <pc:sldMk cId="1145935264" sldId="294"/>
        </pc:sldMkLst>
        <pc:spChg chg="mod">
          <ac:chgData name="조성민" userId="1c1189c8-402a-42a9-90c7-40cc61878497" providerId="ADAL" clId="{E36FEB10-E7FE-459A-83FF-5649BD400F1C}" dt="2019-11-27T06:22:24.668" v="2"/>
          <ac:spMkLst>
            <pc:docMk/>
            <pc:sldMk cId="1145935264" sldId="294"/>
            <ac:spMk id="4" creationId="{00000000-0000-0000-0000-000000000000}"/>
          </ac:spMkLst>
        </pc:spChg>
        <pc:spChg chg="mod">
          <ac:chgData name="조성민" userId="1c1189c8-402a-42a9-90c7-40cc61878497" providerId="ADAL" clId="{E36FEB10-E7FE-459A-83FF-5649BD400F1C}" dt="2019-11-27T07:05:02.073" v="12" actId="20577"/>
          <ac:spMkLst>
            <pc:docMk/>
            <pc:sldMk cId="1145935264" sldId="294"/>
            <ac:spMk id="5" creationId="{00000000-0000-0000-0000-000000000000}"/>
          </ac:spMkLst>
        </pc:spChg>
      </pc:sldChg>
      <pc:sldChg chg="modSp">
        <pc:chgData name="조성민" userId="1c1189c8-402a-42a9-90c7-40cc61878497" providerId="ADAL" clId="{E36FEB10-E7FE-459A-83FF-5649BD400F1C}" dt="2019-11-27T07:05:30.304" v="26" actId="20577"/>
        <pc:sldMkLst>
          <pc:docMk/>
          <pc:sldMk cId="2860415434" sldId="298"/>
        </pc:sldMkLst>
        <pc:spChg chg="mod">
          <ac:chgData name="조성민" userId="1c1189c8-402a-42a9-90c7-40cc61878497" providerId="ADAL" clId="{E36FEB10-E7FE-459A-83FF-5649BD400F1C}" dt="2019-11-27T07:05:30.304" v="26" actId="20577"/>
          <ac:spMkLst>
            <pc:docMk/>
            <pc:sldMk cId="2860415434" sldId="298"/>
            <ac:spMk id="4" creationId="{00000000-0000-0000-0000-000000000000}"/>
          </ac:spMkLst>
        </pc:spChg>
      </pc:sldChg>
      <pc:sldChg chg="modSp">
        <pc:chgData name="조성민" userId="1c1189c8-402a-42a9-90c7-40cc61878497" providerId="ADAL" clId="{E36FEB10-E7FE-459A-83FF-5649BD400F1C}" dt="2019-11-27T07:05:18.438" v="19" actId="20577"/>
        <pc:sldMkLst>
          <pc:docMk/>
          <pc:sldMk cId="2366108542" sldId="299"/>
        </pc:sldMkLst>
        <pc:spChg chg="mod">
          <ac:chgData name="조성민" userId="1c1189c8-402a-42a9-90c7-40cc61878497" providerId="ADAL" clId="{E36FEB10-E7FE-459A-83FF-5649BD400F1C}" dt="2019-11-27T07:05:18.438" v="19" actId="20577"/>
          <ac:spMkLst>
            <pc:docMk/>
            <pc:sldMk cId="2366108542" sldId="29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0FB3866-B401-4105-B28A-29EED122D3F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5022-D61F-4BFB-A088-91DE3A9A6D3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7714-9E0F-483F-A0C7-C360F56C9E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7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94C2-62A2-42EF-B116-FD9120866C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0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BFC-E0F6-418E-91C6-4CCC62381CF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9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E94D-912D-4A8C-8E91-3FFC225C41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3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232A-CFE8-4A11-B5B1-57C8BEAA38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FB4D-7916-4655-90FD-A43066564E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2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7CA-ACEA-459E-A57B-1ADD3E70977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F2FF-D41B-4E89-A401-59F085E9FA3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26B-EA96-465F-998E-1D19F628DB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4143375" y="6572252"/>
            <a:ext cx="857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a typeface="HY헤드라인M" pitchFamily="18" charset="-127"/>
              </a:rPr>
              <a:t>(</a:t>
            </a:r>
            <a:fld id="{D6025952-C398-4B92-8D82-6057B4D2F7A4}" type="slidenum">
              <a:rPr lang="ko-KR" altLang="en-US" sz="1400">
                <a:solidFill>
                  <a:srgbClr val="000000"/>
                </a:solidFill>
                <a:ea typeface="HY헤드라인M" pitchFamily="18" charset="-127"/>
              </a:rPr>
              <a:pPr/>
              <a:t>‹#›</a:t>
            </a:fld>
            <a:r>
              <a:rPr lang="en-US" altLang="ko-KR" sz="1400" dirty="0">
                <a:solidFill>
                  <a:srgbClr val="000000"/>
                </a:solidFill>
                <a:ea typeface="HY헤드라인M" pitchFamily="18" charset="-127"/>
              </a:rPr>
              <a:t> / 24)</a:t>
            </a:r>
            <a:endParaRPr lang="ko-KR" altLang="en-US" sz="140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8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70E3-87CD-4429-AE6E-4CFB16794D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656A-89FC-4A78-BD75-470CF4B371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8CA2-2B9E-4E4D-86F8-17C0F41662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8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en-US" altLang="ko-KR" sz="2100" dirty="0"/>
              <a:t>Sort, Graph(DFS &amp; BFS)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 우선 탐색</a:t>
            </a:r>
            <a:r>
              <a:rPr lang="en-US" altLang="ko-KR" dirty="0"/>
              <a:t>(Breadth First </a:t>
            </a:r>
            <a:r>
              <a:rPr lang="en-US" altLang="ko-KR"/>
              <a:t>Search)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914400"/>
            <a:ext cx="7587762" cy="503278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&lt;stdio.h&gt;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&lt;stdlib.h&gt;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50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vertex;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*link;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n;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정점의 개수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*adj_list[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 초기화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graph_init(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 = 0;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(v = 0; v&lt;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v++)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-&gt;adj_list[v]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26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 우선 탐색</a:t>
            </a:r>
            <a:r>
              <a:rPr lang="en-US" altLang="ko-KR"/>
              <a:t>(Breadth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676" y="1212019"/>
            <a:ext cx="7244861" cy="443993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 삽입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insert_vertex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-&gt;n) + 1) &gt;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정점의 개수 초과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-&gt;n++;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간선 삽입 연산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v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를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u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인접 리스트에 삽입한다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*node;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 ||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 번호 오류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 = 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*)malloc(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node-&gt;vertex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node-&gt;link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 = node;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085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 우선 탐색</a:t>
            </a:r>
            <a:r>
              <a:rPr lang="en-US" altLang="ko-KR"/>
              <a:t>(Breadth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902" y="854241"/>
            <a:ext cx="6299198" cy="600375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visited[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queue[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front, rear;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error(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message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fprintf(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"%s\n"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message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exit(1);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초기화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init(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 =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 = 0;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공백 상태 검출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is_empty(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 ==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포화 상태 검출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is_full(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 + 1) %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948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 우선 탐색</a:t>
            </a:r>
            <a:r>
              <a:rPr lang="en-US" altLang="ko-KR"/>
              <a:t>(Breadth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5564" y="1091537"/>
            <a:ext cx="6026636" cy="48180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enqueue(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(is_full(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error(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큐가 포화상태입니다</a:t>
            </a:r>
            <a:r>
              <a:rPr lang="en-US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 = 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 + 1) %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-&gt;queue[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-&gt;rear] =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dequeue(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(is_empty(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error(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큐가 공백상태입니다</a:t>
            </a:r>
            <a:r>
              <a:rPr lang="en-US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 = 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 + 1) %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-&gt;queue[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peek(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(is_empty(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error(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큐가 공백상태입니다</a:t>
            </a:r>
            <a:r>
              <a:rPr lang="en-US" altLang="ko-KR" sz="1200" b="1" kern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-&gt;queue[(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-&gt;front + 1) %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MAX_QUEUE_SIZE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601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 우선 탐색</a:t>
            </a:r>
            <a:r>
              <a:rPr lang="en-US" altLang="ko-KR"/>
              <a:t>(Breadth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901" y="992256"/>
            <a:ext cx="7881813" cy="384707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bfs_list(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*w;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QueueType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q;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init(&amp;q);    		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큐 초기 화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visited[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  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v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방문 표시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printf(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       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방문한 정점 출력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enqueue(&amp;q,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	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시작정점을 큐에 저장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(!is_empty(&amp;q))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dequeue(&amp;q);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큐에 저장된 정점 선택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(w = 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-&gt;adj_list[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 w; w = w-&gt;link)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인접 정점 탐색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(!visited[w-&gt;vertex]) {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미방문 정점 탐색 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visited[w-&gt;vertex]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방문 표시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printf(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w-&gt;vertex);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enqueue(&amp;q, w-&gt;vertex);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정점을 큐에 삽입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2374684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 우선 탐색</a:t>
            </a:r>
            <a:r>
              <a:rPr lang="en-US" altLang="ko-KR"/>
              <a:t>(Breadth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14400"/>
            <a:ext cx="8871440" cy="443993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g;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graph_init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인접 리스트 생성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0; i&lt;4; i++)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insert_vertex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2);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2,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2,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2);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bfs_list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154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딕스트라 알고리즘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-1" y="837812"/>
            <a:ext cx="8080131" cy="562564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&lt;stdio.h&gt;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100000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a[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+ 1][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+ 1];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visit[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+ 1];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dist[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+ 1];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start, end;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n, m;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input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값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sample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첫번째 라인에는 정점의 개수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그리고 시작 정점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도착 정점이 입력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두번째 라인에는 정점별 간선의 입력받을 가중치의 개수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(m)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 입력된다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세번째 라인부터는 정점별 간선의 입력받을 가중치가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m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번이 들어온다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/*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7 1 7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9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1 2 4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1 3 2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2 4 1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2 5 2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3 4 7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3 6 3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4 7 3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5 7 1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6 7 5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*/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9977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딕스트라 알고리즘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38" y="1092809"/>
            <a:ext cx="4141177" cy="9754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05" y="2299413"/>
            <a:ext cx="4112410" cy="1005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140" y="3641145"/>
            <a:ext cx="4141177" cy="9693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3" y="4946510"/>
            <a:ext cx="4149252" cy="9707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697" y="919517"/>
            <a:ext cx="4865443" cy="560852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input()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i, j;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from, to;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w;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scanf(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%d %d"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&amp;n, &amp;start, &amp;end);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scanf(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&amp;m);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각 정점으로 가는 간선의 가중치를 무한대로 초기화한다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.(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최소값을 구하기위해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1; i &lt;= n; i++)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(j = 1; j &lt;= n; j++)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!= j)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a[i][j]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1; i &lt;= m; i++)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정점에서 정점으로 가는 간선의 가중치가 입력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scanf(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%d %d"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&amp;from, &amp;to, &amp;w);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a[from][to] = w;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1; i &lt;= n; i++)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dist[i]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48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딕스트라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879288"/>
            <a:ext cx="9144000" cy="641611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dijkstra()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i, j;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min;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dist[start] = 0;     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시작점의 거리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1; i &lt;= n; i++)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min =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(j = 1; j &lt;= n; j++)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(visit[j] == 0 &amp;&amp; min &gt; dist[j]) 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갈수 있는 정점중에 가장 가까운 정점 선택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min = dist[j];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v = j;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visit[v] = 1;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가장 가까운 정점으로 방문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i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정점에서 가장 가까운 최단경로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v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(j = 1; j &lt;= n; j++)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(dist[j] &gt; dist[v] + a[v][j])      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방문한 정점을 통해 다른 정점까지의 거리가 짧아지는지 계산하여 누적된값 저장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dist[j] = dist[v] + a[v][j];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382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딕스트라 알고리즘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394" y="914400"/>
            <a:ext cx="8553448" cy="187089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input();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dijkstra();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printf(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\n"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dist[end]);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724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1304925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400" b="1" dirty="0">
                <a:latin typeface="Lucida Console" pitchFamily="49" charset="0"/>
              </a:rPr>
              <a:t>깊이 우선 탐색</a:t>
            </a:r>
            <a:r>
              <a:rPr lang="en-US" altLang="ko-KR" sz="2400" dirty="0">
                <a:latin typeface="Lucida Console" pitchFamily="49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Lucida Console" pitchFamily="49" charset="0"/>
              </a:rPr>
              <a:t>(DFS: depth-first search)</a:t>
            </a:r>
          </a:p>
          <a:p>
            <a:pPr lvl="1" eaLnBrk="1" hangingPunct="1"/>
            <a:r>
              <a:rPr lang="ko-KR" altLang="en-US" sz="1800" dirty="0">
                <a:latin typeface="Lucida Console" pitchFamily="49" charset="0"/>
              </a:rPr>
              <a:t>한 방향으로 갈 수 있을 때까지 가다가 더 이상 갈 수 없게 되면 가장 가까운 갈림길로 돌아와서 이 곳으로부터 다른 방향으로 다시 탐색 진행</a:t>
            </a:r>
            <a:endParaRPr lang="en-US" altLang="ko-KR" sz="1800" dirty="0">
              <a:latin typeface="Lucida Console" pitchFamily="49" charset="0"/>
            </a:endParaRPr>
          </a:p>
          <a:p>
            <a:pPr lvl="1" eaLnBrk="1" hangingPunct="1"/>
            <a:r>
              <a:rPr lang="ko-KR" altLang="en-US" sz="1800" dirty="0">
                <a:latin typeface="Lucida Console" pitchFamily="49" charset="0"/>
              </a:rPr>
              <a:t>되돌아가기 위해서는 </a:t>
            </a:r>
            <a:r>
              <a:rPr lang="ko-KR" altLang="en-US" sz="1800" b="1" dirty="0" err="1">
                <a:solidFill>
                  <a:srgbClr val="FF0000"/>
                </a:solidFill>
                <a:latin typeface="Lucida Console" pitchFamily="49" charset="0"/>
              </a:rPr>
              <a:t>스택</a:t>
            </a:r>
            <a:r>
              <a:rPr lang="ko-KR" altLang="en-US" sz="1800" dirty="0">
                <a:latin typeface="Lucida Console" pitchFamily="49" charset="0"/>
              </a:rPr>
              <a:t> 필요</a:t>
            </a:r>
            <a:r>
              <a:rPr lang="en-US" altLang="ko-KR" sz="1800" dirty="0">
                <a:latin typeface="Lucida Console" pitchFamily="49" charset="0"/>
              </a:rPr>
              <a:t>(</a:t>
            </a:r>
            <a:r>
              <a:rPr lang="ko-KR" altLang="en-US" sz="1800" dirty="0">
                <a:latin typeface="Lucida Console" pitchFamily="49" charset="0"/>
              </a:rPr>
              <a:t>순환함수 호출로 묵시적인 </a:t>
            </a:r>
            <a:r>
              <a:rPr lang="ko-KR" altLang="en-US" sz="1800" dirty="0" err="1">
                <a:latin typeface="Lucida Console" pitchFamily="49" charset="0"/>
              </a:rPr>
              <a:t>스택</a:t>
            </a:r>
            <a:r>
              <a:rPr lang="ko-KR" altLang="en-US" sz="1800" dirty="0">
                <a:latin typeface="Lucida Console" pitchFamily="49" charset="0"/>
              </a:rPr>
              <a:t> 이용 가능</a:t>
            </a:r>
            <a:r>
              <a:rPr lang="en-US" altLang="ko-KR" sz="1800" dirty="0">
                <a:latin typeface="Lucida Console" pitchFamily="49" charset="0"/>
              </a:rPr>
              <a:t>)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3356992"/>
            <a:ext cx="35163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개체 틀 1"/>
          <p:cNvSpPr txBox="1">
            <a:spLocks/>
          </p:cNvSpPr>
          <p:nvPr/>
        </p:nvSpPr>
        <p:spPr bwMode="auto">
          <a:xfrm>
            <a:off x="917977" y="3876"/>
            <a:ext cx="8229602" cy="7703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b="1" dirty="0">
              <a:solidFill>
                <a:srgbClr val="1F497D"/>
              </a:solidFill>
            </a:endParaRPr>
          </a:p>
        </p:txBody>
      </p:sp>
      <p:pic>
        <p:nvPicPr>
          <p:cNvPr id="6" name="Picture 7" descr="C:\Users\camellon\Desktop\symbol_04\symbol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" y="10058"/>
            <a:ext cx="764134" cy="7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1043608" y="19506"/>
            <a:ext cx="8064896" cy="75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3600" b="1" dirty="0">
                <a:solidFill>
                  <a:prstClr val="black"/>
                </a:solidFill>
              </a:rPr>
              <a:t> 깊이 우선 탐색</a:t>
            </a:r>
            <a:r>
              <a:rPr lang="en-US" altLang="ko-KR" sz="3600" b="1" dirty="0">
                <a:solidFill>
                  <a:prstClr val="black"/>
                </a:solidFill>
              </a:rPr>
              <a:t>(DFS)</a:t>
            </a:r>
            <a:r>
              <a:rPr lang="ko-KR" altLang="en-US" sz="3600" b="1" dirty="0">
                <a:solidFill>
                  <a:prstClr val="black"/>
                </a:solidFill>
              </a:rPr>
              <a:t>  </a:t>
            </a:r>
            <a:endParaRPr lang="ko-KR" altLang="en-US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3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6" y="1186961"/>
            <a:ext cx="7008770" cy="2442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6" y="3789485"/>
            <a:ext cx="3069878" cy="24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4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57225" y="1042988"/>
            <a:ext cx="7920038" cy="10842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depth_first_search(v)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	v</a:t>
            </a:r>
            <a:r>
              <a:rPr lang="ko-KR" altLang="en-US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를 방문되었다고 표시</a:t>
            </a: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	for all u ∈ (v</a:t>
            </a:r>
            <a:r>
              <a:rPr lang="ko-KR" altLang="en-US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에 인접한 정점</a:t>
            </a: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	   if (u</a:t>
            </a:r>
            <a:r>
              <a:rPr lang="ko-KR" altLang="en-US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가 아직 방문되지 않았으면</a:t>
            </a:r>
            <a:r>
              <a:rPr lang="en-US" altLang="ko-KR" sz="1400">
                <a:solidFill>
                  <a:prstClr val="black"/>
                </a:solidFill>
                <a:latin typeface="Lucida Console" pitchFamily="49" charset="0"/>
                <a:ea typeface="HY엽서M" pitchFamily="18" charset="-127"/>
              </a:rPr>
              <a:t>)then depth_first_search(u)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68524"/>
            <a:ext cx="4608512" cy="463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개체 틀 1"/>
          <p:cNvSpPr txBox="1">
            <a:spLocks/>
          </p:cNvSpPr>
          <p:nvPr/>
        </p:nvSpPr>
        <p:spPr bwMode="auto">
          <a:xfrm>
            <a:off x="917977" y="3876"/>
            <a:ext cx="8229602" cy="7703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b="1" dirty="0">
              <a:solidFill>
                <a:srgbClr val="1F497D"/>
              </a:solidFill>
            </a:endParaRPr>
          </a:p>
        </p:txBody>
      </p:sp>
      <p:pic>
        <p:nvPicPr>
          <p:cNvPr id="7" name="Picture 7" descr="C:\Users\camellon\Desktop\symbol_04\symbol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" y="10058"/>
            <a:ext cx="764134" cy="7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1043608" y="19506"/>
            <a:ext cx="8064896" cy="75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DFS </a:t>
            </a:r>
            <a:r>
              <a:rPr lang="ko-KR" altLang="en-US" sz="3600" b="1" dirty="0">
                <a:solidFill>
                  <a:prstClr val="black"/>
                </a:solidFill>
              </a:rPr>
              <a:t>알고리즘   </a:t>
            </a:r>
            <a:endParaRPr lang="ko-KR" altLang="en-US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36" y="1628775"/>
            <a:ext cx="5337714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25987"/>
            <a:ext cx="2569416" cy="193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개체 틀 1"/>
          <p:cNvSpPr txBox="1">
            <a:spLocks/>
          </p:cNvSpPr>
          <p:nvPr/>
        </p:nvSpPr>
        <p:spPr bwMode="auto">
          <a:xfrm>
            <a:off x="917977" y="3876"/>
            <a:ext cx="8229602" cy="7703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b="1" dirty="0">
              <a:solidFill>
                <a:srgbClr val="1F497D"/>
              </a:solidFill>
            </a:endParaRPr>
          </a:p>
        </p:txBody>
      </p:sp>
      <p:pic>
        <p:nvPicPr>
          <p:cNvPr id="7" name="Picture 7" descr="C:\Users\camellon\Desktop\symbol_04\symbol_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" y="10058"/>
            <a:ext cx="764134" cy="7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1043608" y="19506"/>
            <a:ext cx="8064896" cy="75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DFS </a:t>
            </a:r>
            <a:r>
              <a:rPr lang="ko-KR" altLang="en-US" sz="3600" b="1" dirty="0">
                <a:solidFill>
                  <a:prstClr val="black"/>
                </a:solidFill>
              </a:rPr>
              <a:t>알고리즘   </a:t>
            </a:r>
            <a:endParaRPr lang="ko-KR" altLang="en-US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dirty="0"/>
              <a:t>(Depth First Search)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508" y="820930"/>
            <a:ext cx="3921368" cy="503278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50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vertex;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*link;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n;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정점의 개수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 초기화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graph_init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 =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(v = 0; v&lt;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v++)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[v]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6876" y="820930"/>
            <a:ext cx="5187461" cy="44228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 삽입 연산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insert_vertex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-&gt;n) + 1) &gt;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정점의 개수 초과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-&gt;n++;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간선 삽입 연산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v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를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u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인접 리스트에 삽입한다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*node;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 ||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&gt;=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그래프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정점 번호 오류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 = 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*)malloc(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node-&gt;vertex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node-&gt;link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 = node;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643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깊이 우선 탐색</a:t>
            </a:r>
            <a:r>
              <a:rPr lang="en-US" altLang="ko-KR"/>
              <a:t>(Depth First Search)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40" y="914400"/>
            <a:ext cx="4774223" cy="284186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visited[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MAX_VERTICES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dfs_list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*w;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visited[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(w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adj_list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 w; w = w-&gt;link)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(!visited[w-&gt;vertex])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dfs_list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w-&gt;vertex);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1063" y="914400"/>
            <a:ext cx="4070838" cy="44228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g;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graph_init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인접 리스트 생성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(i = 0; i&lt;4; i++)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insert_vertex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2);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2,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1,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2, 3);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insert_edge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3, 2);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dfs_list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(&amp;g, 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352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179512"/>
            <a:ext cx="7964488" cy="210547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/>
              <a:t>너비 우선 탐색</a:t>
            </a:r>
            <a:r>
              <a:rPr lang="en-US" altLang="ko-KR" b="1" dirty="0">
                <a:solidFill>
                  <a:srgbClr val="FF0000"/>
                </a:solidFill>
                <a:latin typeface="Lucida Console" pitchFamily="49" charset="0"/>
              </a:rPr>
              <a:t>(BFS: breadth-first search)</a:t>
            </a:r>
          </a:p>
          <a:p>
            <a:pPr lvl="1" eaLnBrk="1" hangingPunct="1"/>
            <a:r>
              <a:rPr lang="ko-KR" altLang="en-US" dirty="0"/>
              <a:t>시작 정점으로부터 가까운 정점을 먼저 방문하고                                   멀리 떨어져 있는 정점을 나중에 방문하는 순회 방법</a:t>
            </a:r>
          </a:p>
          <a:p>
            <a:pPr lvl="1" eaLnBrk="1" hangingPunct="1"/>
            <a:r>
              <a:rPr lang="ko-KR" altLang="en-US" b="1" dirty="0">
                <a:solidFill>
                  <a:srgbClr val="FF0000"/>
                </a:solidFill>
              </a:rPr>
              <a:t>큐를 사용하여 구현됨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너비우선탐색 알고리즘</a:t>
            </a:r>
            <a:r>
              <a:rPr lang="en-US" altLang="ko-KR" dirty="0"/>
              <a:t>	</a:t>
            </a:r>
            <a:endParaRPr lang="en-US" altLang="ko-KR" dirty="0">
              <a:latin typeface="Lucida Console" pitchFamily="49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56418" y="3615531"/>
            <a:ext cx="7920038" cy="21177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breadth_first_search(v)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v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를 방문되었다고 표시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큐 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에 정점 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v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를 삽입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while (not is_empty(Q)) do 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큐 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에서 정점 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w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를 삭제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	for all u ∈ (w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에 인접한 정점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		if (u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가 아직 방문되지 않았으면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) then 	u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를 큐 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에 삽입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						u</a:t>
            </a:r>
            <a:r>
              <a:rPr lang="ko-KR" alt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를 방문되었다고 표시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6" name="제목 개체 틀 1"/>
          <p:cNvSpPr txBox="1">
            <a:spLocks/>
          </p:cNvSpPr>
          <p:nvPr/>
        </p:nvSpPr>
        <p:spPr bwMode="auto">
          <a:xfrm>
            <a:off x="917977" y="3876"/>
            <a:ext cx="8229602" cy="7703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b="1" dirty="0">
              <a:solidFill>
                <a:srgbClr val="1F497D"/>
              </a:solidFill>
            </a:endParaRPr>
          </a:p>
        </p:txBody>
      </p:sp>
      <p:pic>
        <p:nvPicPr>
          <p:cNvPr id="7" name="Picture 7" descr="C:\Users\camellon\Desktop\symbol_04\symbol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" y="10058"/>
            <a:ext cx="764134" cy="7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1043608" y="19506"/>
            <a:ext cx="8064896" cy="75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3600" b="1" dirty="0">
                <a:solidFill>
                  <a:prstClr val="black"/>
                </a:solidFill>
              </a:rPr>
              <a:t> 너비 우선 탐색</a:t>
            </a:r>
            <a:r>
              <a:rPr lang="en-US" altLang="ko-KR" sz="3600" b="1" dirty="0">
                <a:solidFill>
                  <a:prstClr val="black"/>
                </a:solidFill>
              </a:rPr>
              <a:t>(BFS)</a:t>
            </a:r>
            <a:r>
              <a:rPr lang="ko-KR" altLang="en-US" sz="3600" b="1" dirty="0">
                <a:solidFill>
                  <a:prstClr val="black"/>
                </a:solidFill>
              </a:rPr>
              <a:t>   </a:t>
            </a:r>
            <a:endParaRPr lang="ko-KR" altLang="en-US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7385"/>
            <a:ext cx="5328591" cy="692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9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620688"/>
            <a:ext cx="2881412" cy="24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02240"/>
            <a:ext cx="2572097" cy="23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4808"/>
            <a:ext cx="5594676" cy="23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394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5516</TotalTime>
  <Words>375</Words>
  <Application>Microsoft Office PowerPoint</Application>
  <PresentationFormat>화면 슬라이드 쇼(4:3)</PresentationFormat>
  <Paragraphs>353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돋움체</vt:lpstr>
      <vt:lpstr>맑은 고딕</vt:lpstr>
      <vt:lpstr>Arial</vt:lpstr>
      <vt:lpstr>Lucida Console</vt:lpstr>
      <vt:lpstr>Wingdings</vt:lpstr>
      <vt:lpstr>1_Office 테마</vt:lpstr>
      <vt:lpstr>Office 테마</vt:lpstr>
      <vt:lpstr>데이터구조론 실습 –   Sort, Graph(DFS &amp; BFS)</vt:lpstr>
      <vt:lpstr>PowerPoint 프레젠테이션</vt:lpstr>
      <vt:lpstr>PowerPoint 프레젠테이션</vt:lpstr>
      <vt:lpstr>PowerPoint 프레젠테이션</vt:lpstr>
      <vt:lpstr>깊이 우선 탐색(Depth First Search)</vt:lpstr>
      <vt:lpstr>깊이 우선 탐색(Depth First Search)</vt:lpstr>
      <vt:lpstr>PowerPoint 프레젠테이션</vt:lpstr>
      <vt:lpstr>PowerPoint 프레젠테이션</vt:lpstr>
      <vt:lpstr>PowerPoint 프레젠테이션</vt:lpstr>
      <vt:lpstr>너비 우선 탐색(Breadth First Search)</vt:lpstr>
      <vt:lpstr>너비 우선 탐색(Breadth First Search)</vt:lpstr>
      <vt:lpstr>너비 우선 탐색(Breadth First Search)</vt:lpstr>
      <vt:lpstr>너비 우선 탐색(Breadth First Search)</vt:lpstr>
      <vt:lpstr>너비 우선 탐색(Breadth First Search)</vt:lpstr>
      <vt:lpstr>너비 우선 탐색(Breadth First Search)</vt:lpstr>
      <vt:lpstr>딕스트라 알고리즘</vt:lpstr>
      <vt:lpstr>딕스트라 알고리즘</vt:lpstr>
      <vt:lpstr>딕스트라 알고리즘</vt:lpstr>
      <vt:lpstr>딕스트라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CHO SEONGMIN</cp:lastModifiedBy>
  <cp:revision>115</cp:revision>
  <cp:lastPrinted>2017-11-23T08:03:03Z</cp:lastPrinted>
  <dcterms:created xsi:type="dcterms:W3CDTF">2017-09-12T16:14:22Z</dcterms:created>
  <dcterms:modified xsi:type="dcterms:W3CDTF">2019-11-27T07:05:31Z</dcterms:modified>
</cp:coreProperties>
</file>