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72" r:id="rId3"/>
    <p:sldId id="286" r:id="rId4"/>
    <p:sldId id="280" r:id="rId5"/>
    <p:sldId id="281" r:id="rId6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8CE67B3-0512-449E-905B-58AAE042B5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10BC0-9216-4E36-BE84-FEE13582CE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8EAF-F01E-4B1D-99C0-25D8985CE3DC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672EA-1B51-4C70-9C3A-A2415D8A4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D4B19-7077-4A5E-A3AC-80D86B7D2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B8CD0-9D14-40AB-9D8E-42C700226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7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r">
              <a:defRPr sz="1200"/>
            </a:lvl1pPr>
          </a:lstStyle>
          <a:p>
            <a:fld id="{20FB3866-B401-4105-B28A-29EED122D3F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50900"/>
            <a:ext cx="3057525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1" tIns="47631" rIns="95261" bIns="476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5261" tIns="47631" rIns="95261" bIns="4763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1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3"/>
            <a:ext cx="4278841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r">
              <a:defRPr sz="1200"/>
            </a:lvl1pPr>
          </a:lstStyle>
          <a:p>
            <a:fld id="{F92B1113-FC53-48DB-83CD-35476F2B5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39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1" y="2590800"/>
            <a:ext cx="561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1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 spc="-11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1875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0526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8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90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2625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4"/>
            <a:ext cx="8229600" cy="3230563"/>
          </a:xfrm>
        </p:spPr>
        <p:txBody>
          <a:bodyPr>
            <a:normAutofit/>
          </a:bodyPr>
          <a:lstStyle>
            <a:lvl1pPr>
              <a:defRPr sz="187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66513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0"/>
          </p:nvPr>
        </p:nvSpPr>
        <p:spPr>
          <a:xfrm>
            <a:off x="522862" y="121055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522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89862" y="59667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8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49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91764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9586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7" y="6105529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38075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52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8394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31640" y="186282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100" dirty="0"/>
              <a:t>데이터구조론 실습 </a:t>
            </a:r>
            <a:r>
              <a:rPr lang="en-US" altLang="ko-KR" sz="2100" dirty="0"/>
              <a:t>–  </a:t>
            </a:r>
            <a:br>
              <a:rPr lang="en-US" altLang="ko-KR" sz="2100" dirty="0"/>
            </a:br>
            <a:r>
              <a:rPr lang="en-US" altLang="ko-KR" sz="2100" dirty="0"/>
              <a:t>Practice(Binary Tree, Heap)</a:t>
            </a:r>
            <a:endParaRPr lang="ko-KR" altLang="en-US" sz="2100" dirty="0"/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884076" y="406101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72393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 – max heap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5902" y="1116623"/>
            <a:ext cx="6022731" cy="2858988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&lt;stdio.h&gt;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200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key;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heap[</a:t>
            </a:r>
            <a:r>
              <a:rPr lang="en-US" altLang="ko-KR" sz="1200" b="1" kern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heap_size;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HeapType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init(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HeapType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h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h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-&gt;heap_size = 0;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75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Heap-maxheap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5902" y="1204515"/>
            <a:ext cx="7143260" cy="325422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/*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현재 요소의 개수가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heap_size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인 힙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h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에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item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을 삽입한다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 */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최대 힙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(max heap)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삽입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insert_max_heap(HeapType *h, element item)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 = ++(h-&gt;heap_size);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힙 크기를 하나 증가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/*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트리를 거슬러 올라가면서 부모 노드와 비교하는 과정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*/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i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가 루트 노트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(index: 1)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 아니고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삽입할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item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값이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i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의 부모 노드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(index: i/2)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보다 크면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((i != 1) &amp;&amp; (item.key &gt; h-&gt;heap[i / 2].key))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i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번째 노드와 부모 노드를 교환환다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h-&gt;heap[i] = h-&gt;heap[i / 2];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한 레벨 위로 올라단다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i /= 2;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h-&gt;heap[i] = item;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새로운 노드를 삽입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165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 – max heap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914400"/>
            <a:ext cx="8713177" cy="602087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최대 힙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(max heap)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 함수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 delete_max_heap(HeapType *h)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parent, child;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element item, temp;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item = h-&gt;heap[1];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루트 노드 값을 반환하기 위해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item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에 할당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temp = h-&gt;heap[(h-&gt;heap_size)--]; 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마지막 노드를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temp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에 할당하고 힙 크기를 하나 감소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parent = 1;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child = 2;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(child &lt;= h-&gt;heap_size)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현재 노드의 자식 노드 중 더 큰 자식 노드를 찾는다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 (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루트 노드의 왼쪽 자식 노드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(index: 2)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부터 비교 시작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((child &lt; h-&gt;heap_size) &amp;&amp; ((h-&gt;heap[child].key) &lt; h-&gt;heap[child + 1].key))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child++;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더 큰 자식 노드보다 마지막 노드가 크면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while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문 중지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(temp.key &gt;= h-&gt;heap[child].key) 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더 큰 자식 노드보다 마지막 노드가 작으면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부모 노드와 더 큰 자식 노드를 교환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h-&gt;heap[parent] = h-&gt;heap[child];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한 단계 아래로 이동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parent = child;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child *= 2;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마지막 노드를 재구성한 위치에 삽입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h-&gt;heap[parent] = temp;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최댓값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루트 노드 값</a:t>
            </a:r>
            <a:r>
              <a:rPr lang="en-US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)</a:t>
            </a:r>
            <a:r>
              <a:rPr lang="ko-KR" altLang="ko-KR" sz="1200" b="1" kern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을 반환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item;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497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 – max heap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5902" y="998208"/>
            <a:ext cx="6981092" cy="3451842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e1 = { 10 }, e2 = { 5 }, e3 = { 30 };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e4, e5, e6;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HeapType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heap;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init(&amp;heap);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insert_max_heap(&amp;heap, e1);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insert_max_heap(&amp;heap, e2);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insert_max_heap(&amp;heap, e3);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e4 </a:t>
            </a:r>
            <a:r>
              <a:rPr lang="en-US" altLang="ko-KR" sz="1200" b="1" kern="0">
                <a:solidFill>
                  <a:srgbClr val="0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=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delete_max_heap(&amp;heap);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e5 </a:t>
            </a:r>
            <a:r>
              <a:rPr lang="en-US" altLang="ko-KR" sz="1200" b="1" kern="0">
                <a:solidFill>
                  <a:srgbClr val="0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=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delete_max_heap(&amp;heap);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e6 </a:t>
            </a:r>
            <a:r>
              <a:rPr lang="en-US" altLang="ko-KR" sz="1200" b="1" kern="0">
                <a:solidFill>
                  <a:srgbClr val="0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=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delete_max_heap(&amp;heap);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printf(</a:t>
            </a:r>
            <a:r>
              <a:rPr lang="en-US" altLang="ko-KR" sz="1200" b="1" kern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"&lt;%d&gt; &lt;%d&gt; &lt;%d&gt;\n"</a:t>
            </a: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e4.key, e5.key, e6.key);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970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SA_제안서 발표자료.pptx" id="{FCBE3F21-05FF-4069-8D92-0AAEB16D2E5D}" vid="{89419939-6AF5-4390-967E-13FC00DD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6881</TotalTime>
  <Words>98</Words>
  <Application>Microsoft Office PowerPoint</Application>
  <PresentationFormat>화면 슬라이드 쇼(4:3)</PresentationFormat>
  <Paragraphs>82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1_Office 테마</vt:lpstr>
      <vt:lpstr>데이터구조론 실습 –   Practice(Binary Tree, Heap)</vt:lpstr>
      <vt:lpstr>Heap – max heap</vt:lpstr>
      <vt:lpstr>Heap-maxheap</vt:lpstr>
      <vt:lpstr>Heap – max heap</vt:lpstr>
      <vt:lpstr>Heap – max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오윤석</dc:creator>
  <cp:lastModifiedBy>조성민</cp:lastModifiedBy>
  <cp:revision>109</cp:revision>
  <cp:lastPrinted>2017-12-27T09:24:07Z</cp:lastPrinted>
  <dcterms:created xsi:type="dcterms:W3CDTF">2017-09-12T16:14:22Z</dcterms:created>
  <dcterms:modified xsi:type="dcterms:W3CDTF">2019-11-27T08:36:35Z</dcterms:modified>
</cp:coreProperties>
</file>