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56" r:id="rId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554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D4ED4-14A7-49AC-9897-FB0DBCE7CB2A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CFD52-C6E0-4DE3-B76F-4D38E02522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349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CFD52-C6E0-4DE3-B76F-4D38E02522B3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806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923F-D87A-4BA6-9F7C-1055F9E0C5B4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0B96-5535-4EDF-A1C4-772921352B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859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923F-D87A-4BA6-9F7C-1055F9E0C5B4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0B96-5535-4EDF-A1C4-772921352B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905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923F-D87A-4BA6-9F7C-1055F9E0C5B4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0B96-5535-4EDF-A1C4-772921352B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523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923F-D87A-4BA6-9F7C-1055F9E0C5B4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0B96-5535-4EDF-A1C4-772921352B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215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923F-D87A-4BA6-9F7C-1055F9E0C5B4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0B96-5535-4EDF-A1C4-772921352B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192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923F-D87A-4BA6-9F7C-1055F9E0C5B4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0B96-5535-4EDF-A1C4-772921352B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409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923F-D87A-4BA6-9F7C-1055F9E0C5B4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0B96-5535-4EDF-A1C4-772921352B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979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923F-D87A-4BA6-9F7C-1055F9E0C5B4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0B96-5535-4EDF-A1C4-772921352B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941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923F-D87A-4BA6-9F7C-1055F9E0C5B4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0B96-5535-4EDF-A1C4-772921352B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914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923F-D87A-4BA6-9F7C-1055F9E0C5B4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0B96-5535-4EDF-A1C4-772921352B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876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923F-D87A-4BA6-9F7C-1055F9E0C5B4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0B96-5535-4EDF-A1C4-772921352B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589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8923F-D87A-4BA6-9F7C-1055F9E0C5B4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0B96-5535-4EDF-A1C4-772921352B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444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ing-1\12-SmartGrid\Python\PIC\PREMS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73423"/>
            <a:ext cx="5181600" cy="65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585420" y="911335"/>
            <a:ext cx="245612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H SarabunPSK" pitchFamily="34" charset="-34"/>
                <a:cs typeface="TH SarabunPSK" pitchFamily="34" charset="-34"/>
              </a:rPr>
              <a:t>PREMs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271" y="2590800"/>
            <a:ext cx="25664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latin typeface="AngsanaUPC" pitchFamily="18" charset="-34"/>
                <a:cs typeface="AngsanaUPC" pitchFamily="18" charset="-34"/>
              </a:rPr>
              <a:t>PEA </a:t>
            </a:r>
          </a:p>
          <a:p>
            <a:r>
              <a:rPr lang="en-US" sz="4400" dirty="0" smtClean="0">
                <a:solidFill>
                  <a:srgbClr val="7030A0"/>
                </a:solidFill>
                <a:latin typeface="AngsanaUPC" pitchFamily="18" charset="-34"/>
                <a:cs typeface="AngsanaUPC" pitchFamily="18" charset="-34"/>
              </a:rPr>
              <a:t>Renewable</a:t>
            </a:r>
          </a:p>
          <a:p>
            <a:r>
              <a:rPr lang="en-US" sz="4400" dirty="0" smtClean="0">
                <a:solidFill>
                  <a:srgbClr val="7030A0"/>
                </a:solidFill>
                <a:latin typeface="AngsanaUPC" pitchFamily="18" charset="-34"/>
                <a:cs typeface="AngsanaUPC" pitchFamily="18" charset="-34"/>
              </a:rPr>
              <a:t>Energy</a:t>
            </a:r>
          </a:p>
          <a:p>
            <a:r>
              <a:rPr lang="en-US" sz="4400" dirty="0" smtClean="0">
                <a:solidFill>
                  <a:srgbClr val="7030A0"/>
                </a:solidFill>
                <a:latin typeface="AngsanaUPC" pitchFamily="18" charset="-34"/>
                <a:cs typeface="AngsanaUPC" pitchFamily="18" charset="-34"/>
              </a:rPr>
              <a:t>Management</a:t>
            </a:r>
          </a:p>
          <a:p>
            <a:r>
              <a:rPr lang="en-US" sz="4400" dirty="0" smtClean="0">
                <a:solidFill>
                  <a:srgbClr val="7030A0"/>
                </a:solidFill>
                <a:latin typeface="AngsanaUPC" pitchFamily="18" charset="-34"/>
                <a:cs typeface="AngsanaUPC" pitchFamily="18" charset="-34"/>
              </a:rPr>
              <a:t>system</a:t>
            </a:r>
            <a:endParaRPr lang="th-TH" sz="4400" dirty="0">
              <a:solidFill>
                <a:srgbClr val="7030A0"/>
              </a:solidFill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367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Working-1\12-SmartGrid\Python\PIC\PREMS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672513" cy="410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Working-1\12-SmartGrid\Python\PIC\PREMS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914400"/>
            <a:ext cx="8953500" cy="420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53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Working-1\12-SmartGrid\Python\PIC\PREMS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9" y="685800"/>
            <a:ext cx="7834313" cy="274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Working-1\12-SmartGrid\Python\PIC\PREMS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5" t="9463" r="40800" b="11849"/>
          <a:stretch/>
        </p:blipFill>
        <p:spPr bwMode="auto">
          <a:xfrm>
            <a:off x="5105400" y="2895600"/>
            <a:ext cx="3657600" cy="3498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ing-1\12-SmartGrid\Python\PIC\trai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0" y="1295400"/>
            <a:ext cx="4572000" cy="157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ing-1\12-SmartGrid\Python\PIC\Tes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40" y="1311676"/>
            <a:ext cx="4572000" cy="15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Working-1\12-SmartGrid\Python\PIC\train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0" y="3150686"/>
            <a:ext cx="4572000" cy="15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Working-1\12-SmartGrid\Python\PIC\Test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111" y="3150686"/>
            <a:ext cx="4572000" cy="15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Working-1\12-SmartGrid\Python\PIC\train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1" y="5055686"/>
            <a:ext cx="4572000" cy="15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Working-1\12-SmartGrid\Python\PIC\Test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111" y="5044461"/>
            <a:ext cx="4572000" cy="15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สี่เหลี่ยมผืนผ้า 3"/>
          <p:cNvSpPr/>
          <p:nvPr/>
        </p:nvSpPr>
        <p:spPr>
          <a:xfrm>
            <a:off x="914400" y="133350"/>
            <a:ext cx="7752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H SarabunPSK" pitchFamily="34" charset="-34"/>
                <a:cs typeface="TH SarabunPSK" pitchFamily="34" charset="-34"/>
              </a:rPr>
              <a:t>PREMs forecasting Output Module</a:t>
            </a:r>
            <a:endParaRPr lang="th-TH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438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นำเสนอทางหน้าจอ (4:3)</PresentationFormat>
  <Paragraphs>8</Paragraphs>
  <Slides>5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5</vt:i4>
      </vt:variant>
    </vt:vector>
  </HeadingPairs>
  <TitlesOfParts>
    <vt:vector size="6" baseType="lpstr">
      <vt:lpstr>ชุดรูปแบบของ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montree sengnongban</dc:creator>
  <cp:lastModifiedBy>montree sengnongban</cp:lastModifiedBy>
  <cp:revision>2</cp:revision>
  <dcterms:created xsi:type="dcterms:W3CDTF">2018-06-25T11:53:08Z</dcterms:created>
  <dcterms:modified xsi:type="dcterms:W3CDTF">2018-06-25T12:05:30Z</dcterms:modified>
</cp:coreProperties>
</file>