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BA11-75B5-4DC3-ADFF-5C6E1150E0B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44BE-F299-456E-8E5B-A6588550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1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Document-Store NoSQL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3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914401"/>
          </a:xfrm>
        </p:spPr>
        <p:txBody>
          <a:bodyPr/>
          <a:lstStyle/>
          <a:p>
            <a:r>
              <a:rPr lang="en-US" dirty="0" smtClean="0"/>
              <a:t>FIND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6470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b.COLLECTION_NAME.find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db.COLLECTION_NAME.findOne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db.COLLECTION_NAME.find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().pretty()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db.COLLECTION_NAME.find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 WHERE } , { SELECT } 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db.COLLECTION_NAME.find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{} )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ey:{$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lt:value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//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$ne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ey1:value1, key2:value2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$or: [ {key1:value1}, {key2:value2} 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key: 1, …</a:t>
            </a:r>
          </a:p>
        </p:txBody>
      </p:sp>
    </p:spTree>
    <p:extLst>
      <p:ext uri="{BB962C8B-B14F-4D97-AF65-F5344CB8AC3E}">
        <p14:creationId xmlns:p14="http://schemas.microsoft.com/office/powerpoint/2010/main" val="110061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914401"/>
          </a:xfrm>
        </p:spPr>
        <p:txBody>
          <a:bodyPr/>
          <a:lstStyle/>
          <a:p>
            <a:r>
              <a:rPr lang="en-US" dirty="0" smtClean="0"/>
              <a:t>UPDATE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6470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db.COLLECTION_NAME.update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 WHERE } , { $set: { UPDATE } } }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db.COLLECTION_NAME.update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 WHERE } , { $set: { } } , {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multi:true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ey:{$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lt:value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//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$ne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ey1:value1, key2:value2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$or: [ {key1:value1}, {key2:value2} 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key1:value1, key2:value2</a:t>
            </a:r>
          </a:p>
        </p:txBody>
      </p:sp>
    </p:spTree>
    <p:extLst>
      <p:ext uri="{BB962C8B-B14F-4D97-AF65-F5344CB8AC3E}">
        <p14:creationId xmlns:p14="http://schemas.microsoft.com/office/powerpoint/2010/main" val="334652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MongoDB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Demonstration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332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– Document Store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DBMS may consist of many databases</a:t>
            </a:r>
          </a:p>
          <a:p>
            <a:r>
              <a:rPr lang="en-US" dirty="0" smtClean="0"/>
              <a:t>A database may consist of many collections</a:t>
            </a:r>
          </a:p>
          <a:p>
            <a:pPr lvl="1"/>
            <a:r>
              <a:rPr lang="en-US" dirty="0" smtClean="0"/>
              <a:t>Like: Relational DB consists of many TABLEs</a:t>
            </a:r>
            <a:endParaRPr lang="en-US" dirty="0"/>
          </a:p>
          <a:p>
            <a:r>
              <a:rPr lang="en-US" dirty="0" smtClean="0"/>
              <a:t>A collection usually consist of many documents</a:t>
            </a:r>
          </a:p>
          <a:p>
            <a:pPr lvl="1"/>
            <a:r>
              <a:rPr lang="en-US" dirty="0" smtClean="0"/>
              <a:t>Like: TABLE consists of many ROWs</a:t>
            </a:r>
          </a:p>
          <a:p>
            <a:r>
              <a:rPr lang="en-US" dirty="0" smtClean="0"/>
              <a:t>A document may contain many data element</a:t>
            </a:r>
          </a:p>
          <a:p>
            <a:pPr lvl="1"/>
            <a:r>
              <a:rPr lang="en-US" dirty="0" smtClean="0"/>
              <a:t>Like: ROWS consists of many COLUMNs</a:t>
            </a:r>
          </a:p>
          <a:p>
            <a:r>
              <a:rPr lang="en-US" dirty="0" smtClean="0"/>
              <a:t>A data element is a name-value pair</a:t>
            </a:r>
          </a:p>
          <a:p>
            <a:r>
              <a:rPr lang="en-US" dirty="0" smtClean="0"/>
              <a:t>A name is a string</a:t>
            </a:r>
          </a:p>
          <a:p>
            <a:r>
              <a:rPr lang="en-US" dirty="0"/>
              <a:t>A</a:t>
            </a:r>
            <a:r>
              <a:rPr lang="en-US" dirty="0" smtClean="0"/>
              <a:t> value has a type: primitives, arrays, or embedded document.</a:t>
            </a:r>
          </a:p>
        </p:txBody>
      </p:sp>
    </p:spTree>
    <p:extLst>
      <p:ext uri="{BB962C8B-B14F-4D97-AF65-F5344CB8AC3E}">
        <p14:creationId xmlns:p14="http://schemas.microsoft.com/office/powerpoint/2010/main" val="7175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81075"/>
          </a:xfrm>
        </p:spPr>
        <p:txBody>
          <a:bodyPr/>
          <a:lstStyle/>
          <a:p>
            <a:r>
              <a:rPr lang="en-US" dirty="0" smtClean="0"/>
              <a:t>A Sample Document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27200" y="821880"/>
            <a:ext cx="6203621" cy="53270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7df78ad8902c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title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'MongoDB Overview'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description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'MongoDB is no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database'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'tutorials point'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'http://www.tutorialspoint.com'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tags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'NoSQL‘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likes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'user1'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message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first comment'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dateCreated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'user2'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second comments'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dateCreated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6100" y="6388026"/>
            <a:ext cx="688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https://www.tutorialspoint.com/mongodb/mongodb_overview.htm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MongoDB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MONGODB LOCATION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“C:\Program Files\MongoDB\Server\3.2\bin”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FOLDER FOR STORING THE DATABASE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md c:\MongoDBStore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MONGODB SERVER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mongod.exe --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c:\MongoDBStorage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3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4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IMPORT A DATASET FROM A FILE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DATABASE_NAME            // NAME OF THE DATABASE TO IMPORT INTO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--collection COLLECTION_NAME  // COLLECTION NAME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--drop                        // DROP THE OLD COLLECTION IF EXISTS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--file DATA_FILENAME          // DATA FILE_NAME TO IMPORT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1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dirty="0" smtClean="0"/>
              <a:t>Run a MongoDB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816"/>
            <a:ext cx="10515600" cy="4867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RUN A MONGODB COMMAND_LINE CLIENT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mongo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LIST ALL DATABASES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show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CHOOSE/CREATE A DATABASE TO WORK WITH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use DATABASE_NAME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SEE THE CURRENT DATABASE NAME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DROP THE CURRENT DATABASE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db.dropDatabase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325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914401"/>
          </a:xfrm>
        </p:spPr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319"/>
            <a:ext cx="10515600" cy="4953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CREATE A COLLECTION IN THE DATABASE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(COLLECTION_NAME)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SEE ALL COLLECTIONS IN THE DATABASE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collections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DROP A COLLECTION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db.COLLECTION_NAME.drop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INSERT A DOCUMENT INTO THE COLLECTION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db.COLLECTION_NAME.insert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(DOCUMENT)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6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914401"/>
          </a:xfrm>
        </p:spPr>
        <p:txBody>
          <a:bodyPr/>
          <a:lstStyle/>
          <a:p>
            <a:r>
              <a:rPr lang="en-US" dirty="0" smtClean="0"/>
              <a:t>MongoDB’s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647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                                (Characters)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Double                        (Number)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                                (true, false)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 Timestamp                        (Date, Time)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Min/Max Keys                           (Low/High value)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Object, Object ID                      (Embedded Document, Document ID)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Symbol                                 (System Use)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Binary                                 (Binary data)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                                 (Multiple values)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                                  (Script)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Regular Expression                     (Regular Expression)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995"/>
            <a:ext cx="10515600" cy="914401"/>
          </a:xfrm>
        </p:spPr>
        <p:txBody>
          <a:bodyPr/>
          <a:lstStyle/>
          <a:p>
            <a:r>
              <a:rPr lang="en-US" dirty="0" smtClean="0"/>
              <a:t>Insert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647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A DOCUMENT INTO A COLLECTION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db.mycol.insert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title:       'MongoDB Overview',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description: 'MongoDB is no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url:         'http://www.tutorialspoint.com',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tags:        ['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'database', 'NoSQL'],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MULTIPLE DOCUMENTs INTO A COLLECTION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db.mycol.insert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{ … }, { … }, { … }, { … } 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db.COLLECTION_NAME.save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… ) will replace the document of object id exists</a:t>
            </a:r>
          </a:p>
        </p:txBody>
      </p:sp>
    </p:spTree>
    <p:extLst>
      <p:ext uri="{BB962C8B-B14F-4D97-AF65-F5344CB8AC3E}">
        <p14:creationId xmlns:p14="http://schemas.microsoft.com/office/powerpoint/2010/main" val="88208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616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MongoDB</vt:lpstr>
      <vt:lpstr>MongoDB – Document Store Database</vt:lpstr>
      <vt:lpstr>A Sample Document</vt:lpstr>
      <vt:lpstr>Start MongoDB Server</vt:lpstr>
      <vt:lpstr>Import a dataset</vt:lpstr>
      <vt:lpstr>Run a MongoDB client</vt:lpstr>
      <vt:lpstr>Using MongoDB</vt:lpstr>
      <vt:lpstr>MongoDB’s Data Types</vt:lpstr>
      <vt:lpstr>Insert Data</vt:lpstr>
      <vt:lpstr>FIND Operations</vt:lpstr>
      <vt:lpstr>UPDATE Operations</vt:lpstr>
      <vt:lpstr>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Windows User</dc:creator>
  <cp:lastModifiedBy>kkporkaew@outlook.com</cp:lastModifiedBy>
  <cp:revision>14</cp:revision>
  <dcterms:created xsi:type="dcterms:W3CDTF">2016-10-19T05:14:41Z</dcterms:created>
  <dcterms:modified xsi:type="dcterms:W3CDTF">2018-01-31T06:47:18Z</dcterms:modified>
</cp:coreProperties>
</file>