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7" r:id="rId2"/>
    <p:sldId id="300" r:id="rId3"/>
    <p:sldId id="301" r:id="rId4"/>
    <p:sldId id="328" r:id="rId5"/>
    <p:sldId id="329" r:id="rId6"/>
    <p:sldId id="330" r:id="rId7"/>
    <p:sldId id="35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F"/>
          </a:solidFill>
        </a:fill>
      </a:tcStyle>
    </a:wholeTbl>
    <a:band2H>
      <a:tcTxStyle/>
      <a:tcStyle>
        <a:tcBdr/>
        <a:fill>
          <a:solidFill>
            <a:srgbClr val="E6E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BDF"/>
          </a:solidFill>
        </a:fill>
      </a:tcStyle>
    </a:wholeTbl>
    <a:band2H>
      <a:tcTxStyle/>
      <a:tcStyle>
        <a:tcBdr/>
        <a:fill>
          <a:solidFill>
            <a:srgbClr val="EBE7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3FB"/>
          </a:solidFill>
        </a:fill>
      </a:tcStyle>
    </a:wholeTbl>
    <a:band2H>
      <a:tcTxStyle/>
      <a:tcStyle>
        <a:tcBdr/>
        <a:fill>
          <a:solidFill>
            <a:srgbClr val="E7F2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/>
    <p:restoredTop sz="94694"/>
  </p:normalViewPr>
  <p:slideViewPr>
    <p:cSldViewPr snapToGrid="0">
      <p:cViewPr varScale="1">
        <p:scale>
          <a:sx n="156" d="100"/>
          <a:sy n="15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Text"/>
          <p:cNvSpPr txBox="1">
            <a:spLocks noGrp="1"/>
          </p:cNvSpPr>
          <p:nvPr>
            <p:ph type="title"/>
          </p:nvPr>
        </p:nvSpPr>
        <p:spPr>
          <a:xfrm>
            <a:off x="225824" y="137160"/>
            <a:ext cx="7689601" cy="594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2430" y="3209544"/>
            <a:ext cx="8169901" cy="120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767262"/>
            <a:ext cx="2133600" cy="3098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979169" marR="0" indent="-388619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5240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812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4384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956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3528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8100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672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al78ACtGTc&amp;ab_channel=SequoiaCapit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FD4-7780-F7BA-0B47-8E00850E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749149"/>
            <a:ext cx="5470072" cy="20502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The future is “agentic”!</a:t>
            </a:r>
            <a:br>
              <a:rPr lang="en-US" sz="3600" dirty="0"/>
            </a:br>
            <a:r>
              <a:rPr lang="en-US" sz="2000" dirty="0"/>
              <a:t>Multiple LLMs will interact to solve subset tasks leading to a goal.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CC2B7-5769-EB12-7AC2-49EF99E3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9" y="0"/>
            <a:ext cx="4041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94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02E7-F1DD-8E1B-BFE6-19DE6F26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4" y="137160"/>
            <a:ext cx="4550283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 lot of promise &amp; hype about LLMs talking to one another.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12902-1201-2D33-CB4D-5E30853A870E}"/>
              </a:ext>
            </a:extLst>
          </p:cNvPr>
          <p:cNvSpPr/>
          <p:nvPr/>
        </p:nvSpPr>
        <p:spPr>
          <a:xfrm>
            <a:off x="225824" y="4351596"/>
            <a:ext cx="4207383" cy="523218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AFA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 next 24months may hav</a:t>
            </a:r>
            <a:r>
              <a:rPr lang="en-US" dirty="0">
                <a:solidFill>
                  <a:srgbClr val="FAFAFF"/>
                </a:solidFill>
              </a:rPr>
              <a:t>e “agentic” workflows, not bigger models.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AFA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D300E-3ED0-8D18-F851-D5670B9390DD}"/>
              </a:ext>
            </a:extLst>
          </p:cNvPr>
          <p:cNvSpPr txBox="1"/>
          <p:nvPr/>
        </p:nvSpPr>
        <p:spPr>
          <a:xfrm>
            <a:off x="225824" y="1508593"/>
            <a:ext cx="4346176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AFAFF"/>
                </a:solidFill>
              </a:rPr>
              <a:t>Agentic workflows may take us beyond the simple question-and-answer exchanges that have defined our initial forays into AI. </a:t>
            </a:r>
          </a:p>
          <a:p>
            <a:endParaRPr lang="en-US" dirty="0">
              <a:solidFill>
                <a:srgbClr val="FAFAFF"/>
              </a:solidFill>
            </a:endParaRPr>
          </a:p>
          <a:p>
            <a:r>
              <a:rPr lang="en-US" dirty="0">
                <a:solidFill>
                  <a:srgbClr val="FAFAFF"/>
                </a:solidFill>
              </a:rPr>
              <a:t>Instead, agentic workflows involve a cyclical process where AI systems continually refine their outputs, learn from interactions, and contribute more effectively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93128-3F30-6891-DA4C-A9166518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9" y="0"/>
            <a:ext cx="4041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65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2745-DCEC-3A4D-517E-F37E2C4A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agent workflows are emerging.</a:t>
            </a:r>
          </a:p>
        </p:txBody>
      </p:sp>
      <p:pic>
        <p:nvPicPr>
          <p:cNvPr id="4100" name="Picture 4" descr="Multi AI Agent Workflow—The End Is Nigh For Devs | by Reflections &amp; Ideas -  Desmond Loh | Medium">
            <a:extLst>
              <a:ext uri="{FF2B5EF4-FFF2-40B4-BE49-F238E27FC236}">
                <a16:creationId xmlns:a16="http://schemas.microsoft.com/office/drawing/2014/main" id="{6452A54C-4C69-0CAB-1631-A8553D18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665" y="1066718"/>
            <a:ext cx="5980669" cy="30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70D64-1CB8-EF7A-032C-D03AFC5DA964}"/>
              </a:ext>
            </a:extLst>
          </p:cNvPr>
          <p:cNvSpPr txBox="1"/>
          <p:nvPr/>
        </p:nvSpPr>
        <p:spPr>
          <a:xfrm>
            <a:off x="164757" y="4744730"/>
            <a:ext cx="6487297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https://www.youtube.com/watch?v=sal78ACtGTc&amp;ab_channel=SequoiaCapital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124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5B0E-A0D3-330F-F434-C1DC9FBA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F_agenticExample.R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0C11C-8FD9-05D3-6C3A-8C50150EA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80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232-06F6-6582-38D5-590E6E49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Primer on Agentic Systems – see video </a:t>
            </a:r>
            <a:r>
              <a:rPr lang="en-US" sz="2000" dirty="0"/>
              <a:t>agentic_explanation.mp4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CB962-D11C-E0C9-0C23-8A17BB6C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31160"/>
            <a:ext cx="7620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2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D37-E273-A5B5-9809-025F7B7A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4" y="137160"/>
            <a:ext cx="8770130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Agentic Workflows can become more complicated – </a:t>
            </a:r>
            <a:r>
              <a:rPr lang="en-US" sz="2700" dirty="0"/>
              <a:t>see video 7_agents.mp4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A77B9-4556-CBB7-6A15-95B34226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2" y="990055"/>
            <a:ext cx="6961414" cy="37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02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4990-38B0-B8B7-6226-717FF7BD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952654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ataRobot – Presentation Master Dark">
  <a:themeElements>
    <a:clrScheme name="DataRobot – Presentation Master Dark">
      <a:dk1>
        <a:srgbClr val="000000"/>
      </a:dk1>
      <a:lt1>
        <a:srgbClr val="0A0A0C"/>
      </a:lt1>
      <a:dk2>
        <a:srgbClr val="A7A7A7"/>
      </a:dk2>
      <a:lt2>
        <a:srgbClr val="535353"/>
      </a:lt2>
      <a:accent1>
        <a:srgbClr val="0099FF"/>
      </a:accent1>
      <a:accent2>
        <a:srgbClr val="FF2E3C"/>
      </a:accent2>
      <a:accent3>
        <a:srgbClr val="762CA0"/>
      </a:accent3>
      <a:accent4>
        <a:srgbClr val="FFC000"/>
      </a:accent4>
      <a:accent5>
        <a:srgbClr val="92CA18"/>
      </a:accent5>
      <a:accent6>
        <a:srgbClr val="27AFF4"/>
      </a:accent6>
      <a:hlink>
        <a:srgbClr val="0000FF"/>
      </a:hlink>
      <a:folHlink>
        <a:srgbClr val="FF00FF"/>
      </a:folHlink>
    </a:clrScheme>
    <a:fontScheme name="DataRobot – Presentation Master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ataRobot – Presentation Master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taRobot – Presentation Master Dark">
  <a:themeElements>
    <a:clrScheme name="DataRobot – Presentation Master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FF2E3C"/>
      </a:accent2>
      <a:accent3>
        <a:srgbClr val="762CA0"/>
      </a:accent3>
      <a:accent4>
        <a:srgbClr val="FFC000"/>
      </a:accent4>
      <a:accent5>
        <a:srgbClr val="92CA18"/>
      </a:accent5>
      <a:accent6>
        <a:srgbClr val="27AFF4"/>
      </a:accent6>
      <a:hlink>
        <a:srgbClr val="0000FF"/>
      </a:hlink>
      <a:folHlink>
        <a:srgbClr val="FF00FF"/>
      </a:folHlink>
    </a:clrScheme>
    <a:fontScheme name="DataRobot – Presentation Master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ataRobot – Presentation Master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153</Words>
  <Application>Microsoft Macintosh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</vt:lpstr>
      <vt:lpstr>Roboto</vt:lpstr>
      <vt:lpstr>DataRobot – Presentation Master Dark</vt:lpstr>
      <vt:lpstr>The future is “agentic”! Multiple LLMs will interact to solve subset tasks leading to a goal.  </vt:lpstr>
      <vt:lpstr>There is a lot of promise &amp; hype about LLMs talking to one another.</vt:lpstr>
      <vt:lpstr>Problem solving agent workflows are emerging.</vt:lpstr>
      <vt:lpstr>Open F_agenticExample.R</vt:lpstr>
      <vt:lpstr>Primer on Agentic Systems – see video agentic_explanation.mp4</vt:lpstr>
      <vt:lpstr>Agentic Workflows can become more complicated – see video 7_agents.mp4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 Kwartler</cp:lastModifiedBy>
  <cp:revision>39</cp:revision>
  <dcterms:modified xsi:type="dcterms:W3CDTF">2025-06-25T17:29:21Z</dcterms:modified>
</cp:coreProperties>
</file>