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593" r:id="rId2"/>
    <p:sldId id="671" r:id="rId3"/>
    <p:sldId id="672" r:id="rId4"/>
    <p:sldId id="673" r:id="rId5"/>
    <p:sldId id="674" r:id="rId6"/>
    <p:sldId id="675" r:id="rId7"/>
    <p:sldId id="676" r:id="rId8"/>
    <p:sldId id="677" r:id="rId9"/>
    <p:sldId id="6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503" autoAdjust="0"/>
  </p:normalViewPr>
  <p:slideViewPr>
    <p:cSldViewPr snapToGrid="0">
      <p:cViewPr varScale="1">
        <p:scale>
          <a:sx n="108" d="100"/>
          <a:sy n="108" d="100"/>
        </p:scale>
        <p:origin x="170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6/7/20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6/7/20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6/7/20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6/7/20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6/7/20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40" y="6049108"/>
            <a:ext cx="961060" cy="8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pubs.com/lmullen/nlp-chapter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Mining &amp; NLP</a:t>
            </a:r>
            <a:br>
              <a:rPr lang="en-US" dirty="0"/>
            </a:br>
            <a:r>
              <a:rPr lang="en-US" sz="2400" i="1" dirty="0"/>
              <a:t>Syntactic Parsing - </a:t>
            </a:r>
            <a:r>
              <a:rPr lang="en-US" sz="2400" i="1" dirty="0" err="1"/>
              <a:t>openNLP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6/7/20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manually annotated tree files…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8897" y="2971800"/>
            <a:ext cx="63062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you use machine learning to learn language heuristics?</a:t>
            </a:r>
          </a:p>
        </p:txBody>
      </p:sp>
    </p:spTree>
    <p:extLst>
      <p:ext uri="{BB962C8B-B14F-4D97-AF65-F5344CB8AC3E}">
        <p14:creationId xmlns:p14="http://schemas.microsoft.com/office/powerpoint/2010/main" val="100112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NLP is a java ML open source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103"/>
          <a:stretch/>
        </p:blipFill>
        <p:spPr>
          <a:xfrm>
            <a:off x="0" y="1513494"/>
            <a:ext cx="9144000" cy="3674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149" y="5422869"/>
            <a:ext cx="8375702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R’s </a:t>
            </a:r>
            <a:r>
              <a:rPr lang="en-US" sz="1600" dirty="0" err="1">
                <a:solidFill>
                  <a:schemeClr val="bg1"/>
                </a:solidFill>
              </a:rPr>
              <a:t>OpenNLP</a:t>
            </a:r>
            <a:r>
              <a:rPr lang="en-US" sz="1600" dirty="0">
                <a:solidFill>
                  <a:schemeClr val="bg1"/>
                </a:solidFill>
              </a:rPr>
              <a:t> package wraps the Apache </a:t>
            </a:r>
            <a:r>
              <a:rPr lang="en-US" sz="1600" dirty="0" err="1">
                <a:solidFill>
                  <a:schemeClr val="bg1"/>
                </a:solidFill>
              </a:rPr>
              <a:t>OpenNLP</a:t>
            </a:r>
            <a:r>
              <a:rPr lang="en-US" sz="1600" dirty="0">
                <a:solidFill>
                  <a:schemeClr val="bg1"/>
                </a:solidFill>
              </a:rPr>
              <a:t> project.  However, documentation &amp; examples can be hard to come by.</a:t>
            </a:r>
          </a:p>
        </p:txBody>
      </p:sp>
    </p:spTree>
    <p:extLst>
      <p:ext uri="{BB962C8B-B14F-4D97-AF65-F5344CB8AC3E}">
        <p14:creationId xmlns:p14="http://schemas.microsoft.com/office/powerpoint/2010/main" val="192914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0719" y="1087820"/>
            <a:ext cx="678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Mix of Machine Learning &amp;</a:t>
            </a:r>
          </a:p>
          <a:p>
            <a:pPr algn="ctr"/>
            <a:r>
              <a:rPr lang="en-US" dirty="0"/>
              <a:t> Heuristics (2 words starting with capital letters may be a proper noun)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302" y="2701432"/>
            <a:ext cx="4525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Grammatical or POS (Part of Speech)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Sentence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Word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Named Entity Recognition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Persons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Locations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Organizations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784"/>
          <a:stretch/>
        </p:blipFill>
        <p:spPr>
          <a:xfrm>
            <a:off x="5241711" y="2459420"/>
            <a:ext cx="3902289" cy="316886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380593" y="3704897"/>
            <a:ext cx="3421117" cy="252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95903" y="3263462"/>
            <a:ext cx="3310759" cy="189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59876" y="4256690"/>
            <a:ext cx="3326524" cy="835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731" y="2349062"/>
            <a:ext cx="135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Annotations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5680" y="5738180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Each Annotation is a model so this is slower than a treebank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1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5680" y="5738180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Without the “sentence” annotation “George Washington” could be incorrectly identified.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562" y="3167390"/>
            <a:ext cx="791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His name is </a:t>
            </a:r>
            <a:r>
              <a:rPr lang="en-US" sz="2800" dirty="0">
                <a:solidFill>
                  <a:srgbClr val="FF0000"/>
                </a:solidFill>
              </a:rPr>
              <a:t>George</a:t>
            </a:r>
            <a:r>
              <a:rPr lang="en-US" sz="2800" dirty="0"/>
              <a:t>.  </a:t>
            </a:r>
            <a:r>
              <a:rPr lang="en-US" sz="2800" dirty="0">
                <a:solidFill>
                  <a:srgbClr val="FF0000"/>
                </a:solidFill>
              </a:rPr>
              <a:t>Washington</a:t>
            </a:r>
            <a:r>
              <a:rPr lang="en-US" sz="2800" dirty="0"/>
              <a:t> is where he is from.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659" y="1192456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Since each is a model, the output of 1 is used in the next.</a:t>
            </a:r>
          </a:p>
        </p:txBody>
      </p:sp>
    </p:spTree>
    <p:extLst>
      <p:ext uri="{BB962C8B-B14F-4D97-AF65-F5344CB8AC3E}">
        <p14:creationId xmlns:p14="http://schemas.microsoft.com/office/powerpoint/2010/main" val="138023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openNLP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497724"/>
            <a:ext cx="63722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Examples are hard to come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Documentation is not good either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Light"/>
                <a:cs typeface="Avenir Light"/>
                <a:hlinkClick r:id="rId2"/>
              </a:rPr>
              <a:t>https://rpubs.com/lmullen/nlp-chapter</a:t>
            </a:r>
            <a:endParaRPr lang="en-US" sz="2800" dirty="0">
              <a:latin typeface="Avenir Light"/>
              <a:cs typeface="Avenir Light"/>
            </a:endParaRPr>
          </a:p>
        </p:txBody>
      </p:sp>
      <p:pic>
        <p:nvPicPr>
          <p:cNvPr id="2050" name="Picture 2" descr="Image result for documentation 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95"/>
          <a:stretch/>
        </p:blipFill>
        <p:spPr bwMode="auto">
          <a:xfrm>
            <a:off x="2190750" y="3325265"/>
            <a:ext cx="4762500" cy="26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7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of </a:t>
            </a:r>
            <a:r>
              <a:rPr lang="en-US" dirty="0" err="1"/>
              <a:t>openNLP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27" y="1664904"/>
            <a:ext cx="6391275" cy="1352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4139" y="1261241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Load the ML 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118" y="3242441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A new class “String” (mind the caps)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63" y="3636251"/>
            <a:ext cx="1733550" cy="247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85" y="4743122"/>
            <a:ext cx="6191250" cy="1123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2098" y="4372303"/>
            <a:ext cx="51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Annotate the text with the models (mind the order)</a:t>
            </a:r>
          </a:p>
        </p:txBody>
      </p:sp>
    </p:spTree>
    <p:extLst>
      <p:ext uri="{BB962C8B-B14F-4D97-AF65-F5344CB8AC3E}">
        <p14:creationId xmlns:p14="http://schemas.microsoft.com/office/powerpoint/2010/main" val="331613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TRAP!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3074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5" y="2002221"/>
            <a:ext cx="3178211" cy="304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2249" y="1232337"/>
            <a:ext cx="8560676" cy="6122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Annotate is used in ggplot2 SO you must  declare a namespace  NLP::annotate(…) or ensure ggplot2 is not loaded in your environment!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2911" y="2371637"/>
            <a:ext cx="50134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 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(x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y = mpg)) +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 +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("text", x = 4, y = 25, label = "Some text")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6160" y="4004442"/>
            <a:ext cx="50545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annotations &lt;-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allEmails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]],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list(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sentTokenAnnotator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wordTokenAnnotator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posTagAnnotator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persons,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locations,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organizations))</a:t>
            </a:r>
          </a:p>
        </p:txBody>
      </p:sp>
    </p:spTree>
    <p:extLst>
      <p:ext uri="{BB962C8B-B14F-4D97-AF65-F5344CB8AC3E}">
        <p14:creationId xmlns:p14="http://schemas.microsoft.com/office/powerpoint/2010/main" val="346542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perform Named Entity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399" y="2096814"/>
            <a:ext cx="250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B_NER_syntaticParsing.R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143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5583</TotalTime>
  <Words>346</Words>
  <Application>Microsoft Macintosh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Light</vt:lpstr>
      <vt:lpstr>Calibri</vt:lpstr>
      <vt:lpstr>Calibri Light</vt:lpstr>
      <vt:lpstr>Consolas</vt:lpstr>
      <vt:lpstr>1_Office Theme</vt:lpstr>
      <vt:lpstr>GSERM: Text Mining &amp; NLP Syntactic Parsing - openNLP</vt:lpstr>
      <vt:lpstr>Instead of manually annotated tree files…</vt:lpstr>
      <vt:lpstr>Apache NLP is a java ML open source project</vt:lpstr>
      <vt:lpstr>Annotation Models</vt:lpstr>
      <vt:lpstr>PowerPoint Presentation</vt:lpstr>
      <vt:lpstr>library(openNLP)</vt:lpstr>
      <vt:lpstr>Nuances of openNLP</vt:lpstr>
      <vt:lpstr>Another TRAP!</vt:lpstr>
      <vt:lpstr>Let’s perform Named Entity Recognition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300</cp:revision>
  <dcterms:created xsi:type="dcterms:W3CDTF">2018-05-23T17:24:59Z</dcterms:created>
  <dcterms:modified xsi:type="dcterms:W3CDTF">2020-06-07T18:03:03Z</dcterms:modified>
</cp:coreProperties>
</file>