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93" r:id="rId2"/>
    <p:sldId id="644" r:id="rId3"/>
    <p:sldId id="645" r:id="rId4"/>
    <p:sldId id="660" r:id="rId5"/>
    <p:sldId id="647" r:id="rId6"/>
    <p:sldId id="648" r:id="rId7"/>
    <p:sldId id="649" r:id="rId8"/>
    <p:sldId id="650" r:id="rId9"/>
    <p:sldId id="654" r:id="rId10"/>
    <p:sldId id="655" r:id="rId11"/>
    <p:sldId id="656" r:id="rId12"/>
    <p:sldId id="657" r:id="rId13"/>
    <p:sldId id="658" r:id="rId14"/>
    <p:sldId id="659" r:id="rId15"/>
    <p:sldId id="661" r:id="rId16"/>
    <p:sldId id="669" r:id="rId17"/>
    <p:sldId id="6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1497" autoAdjust="0"/>
  </p:normalViewPr>
  <p:slideViewPr>
    <p:cSldViewPr snapToGrid="0">
      <p:cViewPr varScale="1">
        <p:scale>
          <a:sx n="112" d="100"/>
          <a:sy n="112" d="100"/>
        </p:scale>
        <p:origin x="21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VShkZgXznc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discussion on this course </a:t>
            </a:r>
            <a:r>
              <a:rPr lang="en-US" dirty="0">
                <a:hlinkClick r:id="rId3"/>
              </a:rPr>
              <a:t>https://www.youtube.com/watch?v=PVShkZgXznc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5/29/23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57"/>
          <a:stretch/>
        </p:blipFill>
        <p:spPr bwMode="auto">
          <a:xfrm>
            <a:off x="8182940" y="6303108"/>
            <a:ext cx="961060" cy="54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niversaldependencies.org/introduction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ufal.mff.cuni.cz/udpipe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sz="2400" i="1" dirty="0"/>
              <a:t>Syntactic Parsing Universal Dependencies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27520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45931" y="4130565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381655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00769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  <a:p>
            <a:r>
              <a:rPr lang="en-US" dirty="0"/>
              <a:t>What is </a:t>
            </a:r>
            <a:r>
              <a:rPr lang="en-US" b="1" dirty="0"/>
              <a:t>near the pot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8261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101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 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 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  <a:p>
            <a:r>
              <a:rPr lang="en-US" dirty="0"/>
              <a:t>What is </a:t>
            </a:r>
            <a:r>
              <a:rPr lang="en-US" b="1" dirty="0"/>
              <a:t>near the pot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near the</a:t>
            </a:r>
            <a:r>
              <a:rPr lang="en-US" dirty="0"/>
              <a:t>” is context for what? </a:t>
            </a:r>
            <a:r>
              <a:rPr lang="en-US" b="1" dirty="0"/>
              <a:t>Pot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641FE3-2D45-4D42-8ABE-9D028DA73919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>
            <a:off x="8222131" y="3175703"/>
            <a:ext cx="21879" cy="608286"/>
          </a:xfrm>
          <a:prstGeom prst="bentConnector3">
            <a:avLst>
              <a:gd name="adj1" fmla="val 1937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313A731-7E2F-4956-9335-415E879EBC06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5400000">
            <a:off x="7964936" y="2904762"/>
            <a:ext cx="8133" cy="1136422"/>
          </a:xfrm>
          <a:prstGeom prst="bentConnector3">
            <a:avLst>
              <a:gd name="adj1" fmla="val 2910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78776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966" y="1371601"/>
            <a:ext cx="777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Source Project w/200 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annotated texts to parse to learn these tree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 treebanks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 languages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“universal” in label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interactive graphic: </a:t>
            </a:r>
            <a:r>
              <a:rPr lang="en-US" dirty="0">
                <a:hlinkClick r:id="rId2"/>
              </a:rPr>
              <a:t>https://universaldependencies.org/introduction.html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3053747"/>
            <a:ext cx="4857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/>
              <a:t>Institute of formal &amp; applies linguistics: UDPipe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4" y="1970690"/>
            <a:ext cx="8655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Ported the use of UD into multiple software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UDPipe</a:t>
            </a:r>
            <a:r>
              <a:rPr lang="en-US" dirty="0"/>
              <a:t> is a trainable pipeline for tokenization, tagging, lemmatization and dependency parsing of </a:t>
            </a:r>
            <a:r>
              <a:rPr lang="en-US" dirty="0" err="1"/>
              <a:t>CoNLL</a:t>
            </a:r>
            <a:r>
              <a:rPr lang="en-US" dirty="0"/>
              <a:t>-U (universal dependency format) files.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UD treebanks are supported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software languages: Linux, Window, OS X, C++, Python, Perl, Java, C#, API service and R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http://ufal.mff.cuni.cz/udpipe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8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F_UD_syntacticParsing.R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450427"/>
            <a:ext cx="849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use of lemmatization as a preprocessing step even if you don’t use the POS tags</a:t>
            </a:r>
          </a:p>
        </p:txBody>
      </p:sp>
      <p:pic>
        <p:nvPicPr>
          <p:cNvPr id="1026" name="Picture 2" descr="Image result for pipe 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349062"/>
            <a:ext cx="3181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3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173079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245672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795463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271713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8261" y="5803084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400668B5-1689-45BD-A3E9-6F4F8F3839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385374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130A-DDAC-431A-99E7-E6F18A49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Within Syntactic Parsing, 2 example methods.</a:t>
            </a:r>
          </a:p>
        </p:txBody>
      </p:sp>
      <p:pic>
        <p:nvPicPr>
          <p:cNvPr id="3" name="Picture 2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4869" y="2380593"/>
            <a:ext cx="272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Universal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StanfordOpenNLP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5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176609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2087358" y="2579132"/>
            <a:ext cx="1939704" cy="42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3694342" y="2579132"/>
            <a:ext cx="33272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34553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73597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B6EE0-953A-476A-9138-366D67607D49}"/>
              </a:ext>
            </a:extLst>
          </p:cNvPr>
          <p:cNvSpPr txBox="1"/>
          <p:nvPr/>
        </p:nvSpPr>
        <p:spPr>
          <a:xfrm>
            <a:off x="6096000" y="424660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1493302" cy="50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ECF0B-19E4-4709-A964-BA2D802A32D0}"/>
              </a:ext>
            </a:extLst>
          </p:cNvPr>
          <p:cNvSpPr txBox="1"/>
          <p:nvPr/>
        </p:nvSpPr>
        <p:spPr>
          <a:xfrm>
            <a:off x="6221675" y="3999508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89982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2277269" y="2209800"/>
            <a:ext cx="458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hot coffee with cream.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9" y="2579132"/>
            <a:ext cx="2133591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572000" y="2579132"/>
            <a:ext cx="304803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87765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B6EE0-953A-476A-9138-366D67607D49}"/>
              </a:ext>
            </a:extLst>
          </p:cNvPr>
          <p:cNvSpPr txBox="1"/>
          <p:nvPr/>
        </p:nvSpPr>
        <p:spPr>
          <a:xfrm>
            <a:off x="7239000" y="4284887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2636302" cy="54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ECF0B-19E4-4709-A964-BA2D802A32D0}"/>
              </a:ext>
            </a:extLst>
          </p:cNvPr>
          <p:cNvSpPr txBox="1"/>
          <p:nvPr/>
        </p:nvSpPr>
        <p:spPr>
          <a:xfrm>
            <a:off x="7364675" y="4037793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9FB03-2246-44E7-AE43-748F710ED3CA}"/>
              </a:ext>
            </a:extLst>
          </p:cNvPr>
          <p:cNvSpPr txBox="1"/>
          <p:nvPr/>
        </p:nvSpPr>
        <p:spPr>
          <a:xfrm>
            <a:off x="5377673" y="5562454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 noun constituent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CFB595-A406-498D-A14E-D8AFCD89566A}"/>
              </a:ext>
            </a:extLst>
          </p:cNvPr>
          <p:cNvSpPr txBox="1"/>
          <p:nvPr/>
        </p:nvSpPr>
        <p:spPr>
          <a:xfrm>
            <a:off x="5656745" y="52416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52926A-DB97-42BE-8B67-1A57ECA03CD0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5909379" y="4654219"/>
            <a:ext cx="1712739" cy="58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37DE49-CF44-49A9-B14E-82F8B779E5BF}"/>
              </a:ext>
            </a:extLst>
          </p:cNvPr>
          <p:cNvSpPr txBox="1"/>
          <p:nvPr/>
        </p:nvSpPr>
        <p:spPr>
          <a:xfrm>
            <a:off x="7487832" y="557339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BE4C30-FE5A-4400-A54B-FA0B3153E1DB}"/>
              </a:ext>
            </a:extLst>
          </p:cNvPr>
          <p:cNvSpPr txBox="1"/>
          <p:nvPr/>
        </p:nvSpPr>
        <p:spPr>
          <a:xfrm>
            <a:off x="7766904" y="5252634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cream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355941-69BF-4840-BA60-A74A3D9A470A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>
            <a:off x="7622118" y="4654219"/>
            <a:ext cx="764604" cy="59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257654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66221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9727956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5587</TotalTime>
  <Words>719</Words>
  <Application>Microsoft Macintosh PowerPoint</Application>
  <PresentationFormat>On-screen Show (4:3)</PresentationFormat>
  <Paragraphs>204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1_Office Theme</vt:lpstr>
      <vt:lpstr>GSERM: Text Mining &amp; NLP Syntactic Parsing Universal Dependencies</vt:lpstr>
      <vt:lpstr>Remember this?!</vt:lpstr>
      <vt:lpstr>Within Syntactic Parsing, 2 example methods.</vt:lpstr>
      <vt:lpstr>Context Free Grammars</vt:lpstr>
      <vt:lpstr>Context Free Grammars</vt:lpstr>
      <vt:lpstr>Context Free Grammars</vt:lpstr>
      <vt:lpstr>Context Free Grammars</vt:lpstr>
      <vt:lpstr>Context Free Grammars</vt:lpstr>
      <vt:lpstr>Dependency View</vt:lpstr>
      <vt:lpstr>Dependency View</vt:lpstr>
      <vt:lpstr>Dependency View</vt:lpstr>
      <vt:lpstr>Dependency View</vt:lpstr>
      <vt:lpstr>Dependency View</vt:lpstr>
      <vt:lpstr>Dependency View</vt:lpstr>
      <vt:lpstr>Universal Dependencies</vt:lpstr>
      <vt:lpstr>Institute of formal &amp; applies linguistics: UDPipe</vt:lpstr>
      <vt:lpstr>Open F_UD_syntacticParsing.R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303</cp:revision>
  <dcterms:created xsi:type="dcterms:W3CDTF">2018-05-23T17:24:59Z</dcterms:created>
  <dcterms:modified xsi:type="dcterms:W3CDTF">2023-05-29T19:04:24Z</dcterms:modified>
</cp:coreProperties>
</file>