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0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6503</TotalTime>
  <Words>767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GSERM: 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383</cp:revision>
  <dcterms:created xsi:type="dcterms:W3CDTF">2018-05-23T17:24:59Z</dcterms:created>
  <dcterms:modified xsi:type="dcterms:W3CDTF">2020-06-09T21:47:20Z</dcterms:modified>
</cp:coreProperties>
</file>