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1701" autoAdjust="0"/>
  </p:normalViewPr>
  <p:slideViewPr>
    <p:cSldViewPr snapToGrid="0">
      <p:cViewPr varScale="1">
        <p:scale>
          <a:sx n="111" d="100"/>
          <a:sy n="111" d="100"/>
        </p:scale>
        <p:origin x="139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6/2/20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6/2/20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6/2/20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6/2/20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6/2/20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6/2/20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6/2/20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D_lsa.R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9DBC7-3CE4-B240-8340-5619641E7174}"/>
              </a:ext>
            </a:extLst>
          </p:cNvPr>
          <p:cNvSpPr txBox="1"/>
          <p:nvPr/>
        </p:nvSpPr>
        <p:spPr>
          <a:xfrm>
            <a:off x="779930" y="1640541"/>
            <a:ext cx="7745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LSA is an unsupervised approach.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as informative as topic modeling or the k-series of methods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in conjunction with supervised learning because results are dense (not sparse) data.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2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inherit"/>
              </a:rPr>
              <a:t>LAT: 48.874911</a:t>
            </a:r>
            <a:endParaRPr lang="en-US" dirty="0">
              <a:latin typeface="proxima-nova"/>
            </a:endParaRPr>
          </a:p>
          <a:p>
            <a:pPr fontAlgn="base"/>
            <a:r>
              <a:rPr lang="en-US" cap="all" dirty="0">
                <a:latin typeface="proxima-nova"/>
              </a:rPr>
              <a:t>LON</a:t>
            </a:r>
            <a:r>
              <a:rPr lang="en-US" cap="all" dirty="0">
                <a:latin typeface="inherit"/>
              </a:rPr>
              <a:t>:</a:t>
            </a:r>
            <a:r>
              <a:rPr lang="en-US" dirty="0">
                <a:latin typeface="inherit"/>
              </a:rPr>
              <a:t>2.310612</a:t>
            </a:r>
            <a:endParaRPr lang="en-US" i="0" dirty="0"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569580" y="2129742"/>
            <a:ext cx="694481" cy="6944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dirty="0"/>
              <a:t>Its about 1.5k from Arc de Triumph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2523281"/>
            <a:ext cx="2407535" cy="14931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49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7495</TotalTime>
  <Words>313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proxima-nova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Intuitive Example of PCA Where is the Musee Jacquemart-Andre in Paris? </vt:lpstr>
      <vt:lpstr>Let’s open D_lsa.R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394</cp:revision>
  <dcterms:created xsi:type="dcterms:W3CDTF">2018-05-23T17:24:59Z</dcterms:created>
  <dcterms:modified xsi:type="dcterms:W3CDTF">2020-06-02T20:44:05Z</dcterms:modified>
</cp:coreProperties>
</file>