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836" r:id="rId2"/>
    <p:sldId id="837" r:id="rId3"/>
    <p:sldId id="831" r:id="rId4"/>
    <p:sldId id="838" r:id="rId5"/>
    <p:sldId id="839" r:id="rId6"/>
    <p:sldId id="840" r:id="rId7"/>
    <p:sldId id="842" r:id="rId8"/>
    <p:sldId id="846" r:id="rId9"/>
    <p:sldId id="849" r:id="rId10"/>
    <p:sldId id="850" r:id="rId11"/>
    <p:sldId id="851" r:id="rId12"/>
    <p:sldId id="860" r:id="rId13"/>
    <p:sldId id="845" r:id="rId14"/>
    <p:sldId id="844" r:id="rId15"/>
    <p:sldId id="853" r:id="rId16"/>
    <p:sldId id="833" r:id="rId17"/>
    <p:sldId id="854" r:id="rId18"/>
    <p:sldId id="861" r:id="rId19"/>
    <p:sldId id="857" r:id="rId20"/>
    <p:sldId id="862" r:id="rId21"/>
    <p:sldId id="858" r:id="rId22"/>
    <p:sldId id="863" r:id="rId23"/>
    <p:sldId id="859" r:id="rId24"/>
    <p:sldId id="832" r:id="rId25"/>
    <p:sldId id="855" r:id="rId26"/>
    <p:sldId id="856" r:id="rId27"/>
    <p:sldId id="83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1503" autoAdjust="0"/>
  </p:normalViewPr>
  <p:slideViewPr>
    <p:cSldViewPr snapToGrid="0">
      <p:cViewPr varScale="1">
        <p:scale>
          <a:sx n="95" d="100"/>
          <a:sy n="95" d="100"/>
        </p:scale>
        <p:origin x="20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6/9/20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6/9/20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6/9/20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6/9/20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6/9/20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6/9/20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6/9/20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35225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E_kmeans.R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6564854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F_kmediods.R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40148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04647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6270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" y="5849471"/>
            <a:ext cx="6724874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83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G_spherical_kmeans.R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843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1 sentiment lexicon or polarity analysis to </a:t>
            </a:r>
            <a:r>
              <a:rPr lang="en-US" dirty="0" err="1"/>
              <a:t>news.csv</a:t>
            </a:r>
            <a:r>
              <a:rPr lang="en-US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1 clustering method with the </a:t>
            </a:r>
            <a:r>
              <a:rPr lang="en-US" dirty="0" err="1"/>
              <a:t>news.csv</a:t>
            </a:r>
            <a:r>
              <a:rPr lang="en-US" dirty="0"/>
              <a:t>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Considerations: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title, description and content columns are all ok to use as well as the combined </a:t>
            </a:r>
            <a:r>
              <a:rPr lang="en-US" dirty="0" err="1"/>
              <a:t>title_description_content</a:t>
            </a:r>
            <a:r>
              <a:rPr lang="en-US" dirty="0"/>
              <a:t> column.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column called </a:t>
            </a:r>
            <a:r>
              <a:rPr lang="en-US" dirty="0" err="1"/>
              <a:t>newsSite</a:t>
            </a:r>
            <a:r>
              <a:rPr lang="en-US" dirty="0"/>
              <a:t> with sources </a:t>
            </a:r>
            <a:r>
              <a:rPr lang="en-US" dirty="0" err="1"/>
              <a:t>cnn</a:t>
            </a:r>
            <a:r>
              <a:rPr lang="en-US" dirty="0"/>
              <a:t>, fox-news, </a:t>
            </a:r>
            <a:r>
              <a:rPr lang="en-US" dirty="0" err="1"/>
              <a:t>msnbc</a:t>
            </a:r>
            <a:r>
              <a:rPr lang="en-US" dirty="0"/>
              <a:t>, the-</a:t>
            </a:r>
            <a:r>
              <a:rPr lang="en-US" dirty="0" err="1"/>
              <a:t>american</a:t>
            </a:r>
            <a:r>
              <a:rPr lang="en-US" dirty="0"/>
              <a:t>-conservative.  You may analyze each news sources individually for your analysis (full credit) or into two groups i.e. right or left leaning (-1pt), or treat them as a single group </a:t>
            </a:r>
            <a:r>
              <a:rPr lang="en-US" dirty="0" err="1"/>
              <a:t>therby</a:t>
            </a:r>
            <a:r>
              <a:rPr lang="en-US" dirty="0"/>
              <a:t> ignoring the column and just treating it as a single document set (-2 pts because its easiest)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E0C7BF-F18C-4E45-8370-CE4BA09767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FDB67-B63C-9C4A-BA59-EE6DBEDA9A0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6473</TotalTime>
  <Words>1768</Words>
  <Application>Microsoft Macintosh PowerPoint</Application>
  <PresentationFormat>On-screen Show (4:3)</PresentationFormat>
  <Paragraphs>331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 2</vt:lpstr>
      <vt:lpstr>1_Office Theme</vt:lpstr>
      <vt:lpstr>Document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388</cp:revision>
  <dcterms:created xsi:type="dcterms:W3CDTF">2018-05-23T17:24:59Z</dcterms:created>
  <dcterms:modified xsi:type="dcterms:W3CDTF">2020-06-09T23:16:24Z</dcterms:modified>
</cp:coreProperties>
</file>