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824" r:id="rId2"/>
    <p:sldId id="825" r:id="rId3"/>
    <p:sldId id="826" r:id="rId4"/>
    <p:sldId id="82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2" autoAdjust="0"/>
    <p:restoredTop sz="91360" autoAdjust="0"/>
  </p:normalViewPr>
  <p:slideViewPr>
    <p:cSldViewPr snapToGrid="0">
      <p:cViewPr varScale="1">
        <p:scale>
          <a:sx n="98" d="100"/>
          <a:sy n="98" d="100"/>
        </p:scale>
        <p:origin x="13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1/8/21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1/8/21</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1/8/21</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1/8/21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1/8/21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1/8/21</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1/8/21</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1/8/21</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1/8/21</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1/8/21</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1/8/21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1/8/21</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1/8/21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1/8/21</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1/8/21</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a:xfrm>
            <a:off x="6455044" y="6461488"/>
            <a:ext cx="857250" cy="365125"/>
          </a:xfrm>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1/8/21</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1/8/21</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dirty="0" err="1"/>
              <a:t>Z_Speech_to_Text_API.R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318</Words>
  <Application>Microsoft Macintosh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1_Office Theme</vt:lpstr>
      <vt:lpstr>Using an API for Services</vt:lpstr>
      <vt:lpstr>library(googleLanguageR)</vt:lpstr>
      <vt:lpstr>How does Speech to Text Work?</vt:lpstr>
      <vt:lpstr>Open Z_Speech_to_Text_API.R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Kwartler, Edward</cp:lastModifiedBy>
  <cp:revision>8</cp:revision>
  <dcterms:created xsi:type="dcterms:W3CDTF">2021-01-03T03:04:03Z</dcterms:created>
  <dcterms:modified xsi:type="dcterms:W3CDTF">2021-01-08T15:13:52Z</dcterms:modified>
</cp:coreProperties>
</file>