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93" r:id="rId2"/>
    <p:sldId id="668" r:id="rId3"/>
    <p:sldId id="644" r:id="rId4"/>
    <p:sldId id="645" r:id="rId5"/>
    <p:sldId id="660" r:id="rId6"/>
    <p:sldId id="647" r:id="rId7"/>
    <p:sldId id="648" r:id="rId8"/>
    <p:sldId id="649" r:id="rId9"/>
    <p:sldId id="650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36" autoAdjust="0"/>
  </p:normalViewPr>
  <p:slideViewPr>
    <p:cSldViewPr snapToGrid="0">
      <p:cViewPr varScale="1">
        <p:scale>
          <a:sx n="96" d="100"/>
          <a:sy n="96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1/16/20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wardkwartl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APIs, File Sources, </a:t>
            </a:r>
            <a:r>
              <a:rPr lang="en-US" sz="2400" i="1" dirty="0" err="1"/>
              <a:t>WebScraping</a:t>
            </a:r>
            <a:r>
              <a:rPr lang="en-US" sz="2400" i="1" dirty="0"/>
              <a:t>, &amp; Syntactic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40492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Reading in different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 types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WebScraping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Syntactic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Parsing, Named Entity 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84193-872B-4739-9DD7-CA9224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1"/>
          <a:stretch/>
        </p:blipFill>
        <p:spPr>
          <a:xfrm>
            <a:off x="272161" y="1145386"/>
            <a:ext cx="2557587" cy="2102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4E50C-2AEA-4636-89B8-18B8A03C097F}"/>
              </a:ext>
            </a:extLst>
          </p:cNvPr>
          <p:cNvSpPr/>
          <p:nvPr/>
        </p:nvSpPr>
        <p:spPr>
          <a:xfrm>
            <a:off x="251134" y="3409872"/>
            <a:ext cx="360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https://www.linkedin.com/in/edwardkwartler/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17" y="5548994"/>
            <a:ext cx="8665258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Keep in touch.  I often help prior students with coding, career advice &amp; even helped them get jobs.</a:t>
            </a:r>
          </a:p>
        </p:txBody>
      </p:sp>
      <p:pic>
        <p:nvPicPr>
          <p:cNvPr id="20" name="Picture 2" descr="Image result for thank you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39" y="1160243"/>
            <a:ext cx="2442486" cy="14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ank you me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8" y="1160243"/>
            <a:ext cx="1799349" cy="18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ank you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36" y="3068033"/>
            <a:ext cx="3123653" cy="22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5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5583</TotalTime>
  <Words>1139</Words>
  <Application>Microsoft Macintosh PowerPoint</Application>
  <PresentationFormat>On-screen Show (4:3)</PresentationFormat>
  <Paragraphs>306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Light</vt:lpstr>
      <vt:lpstr>Calibri</vt:lpstr>
      <vt:lpstr>Calibri Light</vt:lpstr>
      <vt:lpstr>Consolas</vt:lpstr>
      <vt:lpstr>1_Office Theme</vt:lpstr>
      <vt:lpstr>GSERM: Text Mining &amp; NLP APIs, File Sources, WebScraping, &amp; Syntactic Parsing</vt:lpstr>
      <vt:lpstr>Agenda – all times are suggested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G_UD_syntacticParsing.R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  <vt:lpstr>PowerPoint Presentation</vt:lpstr>
      <vt:lpstr>Thank you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299</cp:revision>
  <dcterms:created xsi:type="dcterms:W3CDTF">2018-05-23T17:24:59Z</dcterms:created>
  <dcterms:modified xsi:type="dcterms:W3CDTF">2020-01-16T21:05:17Z</dcterms:modified>
</cp:coreProperties>
</file>