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  <p:sldId id="828" r:id="rId23"/>
    <p:sldId id="829" r:id="rId24"/>
    <p:sldId id="836" r:id="rId25"/>
    <p:sldId id="837" r:id="rId26"/>
    <p:sldId id="831" r:id="rId27"/>
    <p:sldId id="838" r:id="rId28"/>
    <p:sldId id="839" r:id="rId29"/>
    <p:sldId id="840" r:id="rId30"/>
    <p:sldId id="842" r:id="rId31"/>
    <p:sldId id="846" r:id="rId32"/>
    <p:sldId id="849" r:id="rId33"/>
    <p:sldId id="850" r:id="rId34"/>
    <p:sldId id="851" r:id="rId35"/>
    <p:sldId id="860" r:id="rId36"/>
    <p:sldId id="845" r:id="rId37"/>
    <p:sldId id="844" r:id="rId38"/>
    <p:sldId id="853" r:id="rId39"/>
    <p:sldId id="833" r:id="rId40"/>
    <p:sldId id="854" r:id="rId41"/>
    <p:sldId id="861" r:id="rId42"/>
    <p:sldId id="857" r:id="rId43"/>
    <p:sldId id="862" r:id="rId44"/>
    <p:sldId id="858" r:id="rId45"/>
    <p:sldId id="863" r:id="rId46"/>
    <p:sldId id="859" r:id="rId47"/>
    <p:sldId id="832" r:id="rId48"/>
    <p:sldId id="855" r:id="rId49"/>
    <p:sldId id="856" r:id="rId50"/>
    <p:sldId id="83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35" autoAdjust="0"/>
  </p:normalViewPr>
  <p:slideViewPr>
    <p:cSldViewPr snapToGrid="0">
      <p:cViewPr varScale="1">
        <p:scale>
          <a:sx n="95" d="100"/>
          <a:sy n="95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1/14/20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1/14/20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1/14/20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1/14/20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1/14/20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1/14/20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1/14/20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22220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382462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3488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6444562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6415742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255937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/>
              <a:t>: Interactie </a:t>
            </a:r>
            <a:r>
              <a:rPr lang="en-US" dirty="0"/>
              <a:t>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73934"/>
            <a:ext cx="89249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847624"/>
            <a:ext cx="722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 black lines: LDA defined Topic; text is top 5 typical terms in each topic</a:t>
            </a:r>
          </a:p>
          <a:p>
            <a:r>
              <a:rPr lang="en-US" dirty="0"/>
              <a:t>Color: Polarity</a:t>
            </a:r>
          </a:p>
          <a:p>
            <a:r>
              <a:rPr lang="en-US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885412"/>
            <a:ext cx="8924925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shows the Guardian write positive and longer articles about Pakistan related to cricket than other topics.</a:t>
            </a:r>
          </a:p>
        </p:txBody>
      </p: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17497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190EE-92E3-4313-92EF-4C495CE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D8170E-B4B0-4284-8636-D6CCC59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FA931-BB9C-48A1-AE45-F4359BFB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FE6D3-DBEB-484F-A373-86A1AD977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after lunch meme">
            <a:extLst>
              <a:ext uri="{FF2B5EF4-FFF2-40B4-BE49-F238E27FC236}">
                <a16:creationId xmlns:a16="http://schemas.microsoft.com/office/drawing/2014/main" id="{DA7178C5-ED14-4BAE-99EA-602851F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5475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distance from each point to each centroid</a:t>
            </a:r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this example a centroid would be “pulled” away from the actual cluster D1,D4 &amp; D3</a:t>
            </a:r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E_kmediods.R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279777" y="27954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55326"/>
              </p:ext>
            </p:extLst>
          </p:nvPr>
        </p:nvGraphicFramePr>
        <p:xfrm>
          <a:off x="6279777" y="27954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2069581" y="3633931"/>
            <a:ext cx="4021937" cy="57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483403">
            <a:off x="2649071" y="3630706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901384"/>
            <a:ext cx="905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641835" cy="3668843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3959" y="31688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similar to the cosine similarity is closer to 1</a:t>
            </a:r>
          </a:p>
        </p:txBody>
      </p:sp>
      <p:cxnSp>
        <p:nvCxnSpPr>
          <p:cNvPr id="15" name="Straight Arrow Connector 14"/>
          <p:cNvCxnSpPr>
            <a:endCxn id="10" idx="6"/>
          </p:cNvCxnSpPr>
          <p:nvPr/>
        </p:nvCxnSpPr>
        <p:spPr>
          <a:xfrm flipH="1">
            <a:off x="5294413" y="3515710"/>
            <a:ext cx="743780" cy="1997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150828"/>
            <a:ext cx="7616201" cy="36688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1339" y="4659021"/>
            <a:ext cx="33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distance D4 to D2 means they are far apart.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0428" y="4659021"/>
            <a:ext cx="312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D4 to D2  Small angle distance means they are similar.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B68B-3EB2-A14B-9EB6-10732A822599}"/>
              </a:ext>
            </a:extLst>
          </p:cNvPr>
          <p:cNvSpPr txBox="1"/>
          <p:nvPr/>
        </p:nvSpPr>
        <p:spPr>
          <a:xfrm>
            <a:off x="1136227" y="5535850"/>
            <a:ext cx="281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Distance is between 0 to inf.</a:t>
            </a:r>
          </a:p>
          <a:p>
            <a:pPr algn="ctr"/>
            <a:r>
              <a:rPr lang="en-US" sz="1400" dirty="0"/>
              <a:t>Higher value means </a:t>
            </a:r>
            <a:r>
              <a:rPr lang="en-US" sz="1400" i="1" dirty="0"/>
              <a:t>bigger</a:t>
            </a:r>
            <a:r>
              <a:rPr lang="en-US" sz="1400" dirty="0"/>
              <a:t> distance.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EDFBB-2A74-9F42-AC04-86F6345561E0}"/>
              </a:ext>
            </a:extLst>
          </p:cNvPr>
          <p:cNvSpPr txBox="1"/>
          <p:nvPr/>
        </p:nvSpPr>
        <p:spPr>
          <a:xfrm>
            <a:off x="5049680" y="5428128"/>
            <a:ext cx="3548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Distance is between 0 to 1.</a:t>
            </a:r>
          </a:p>
          <a:p>
            <a:pPr algn="ctr"/>
            <a:r>
              <a:rPr lang="en-US" sz="1400" dirty="0"/>
              <a:t>Higher value means </a:t>
            </a:r>
            <a:r>
              <a:rPr lang="en-US" sz="1400" i="1" dirty="0"/>
              <a:t>smaller</a:t>
            </a:r>
            <a:r>
              <a:rPr lang="en-US" sz="1400" dirty="0"/>
              <a:t> distance. </a:t>
            </a:r>
          </a:p>
          <a:p>
            <a:pPr algn="ctr"/>
            <a:r>
              <a:rPr lang="en-US" sz="1400" dirty="0"/>
              <a:t>i.e. 1 to 1 for division is a duplicate document!</a:t>
            </a:r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F_spherical_kmeans.R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542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Prework, you should have read the ethics articles provided but if you haven’t please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Perform a clustering technique on Jeopardy data &amp; construct one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chapter 6 on document classification using elastic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:a16="http://schemas.microsoft.com/office/drawing/2014/main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584050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6374</TotalTime>
  <Words>2581</Words>
  <Application>Microsoft Macintosh PowerPoint</Application>
  <PresentationFormat>On-screen Show (4:3)</PresentationFormat>
  <Paragraphs>565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GSERM: Text Mining &amp; NLP Sentiment Analysis</vt:lpstr>
      <vt:lpstr>Agenda – all times are suggested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Interactie to show term distribution</vt:lpstr>
      <vt:lpstr>Interpreting a TreeMap: Multi-dimensional</vt:lpstr>
      <vt:lpstr>Agenda – all times are suggested</vt:lpstr>
      <vt:lpstr>PowerPoint Presentation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378</cp:revision>
  <dcterms:created xsi:type="dcterms:W3CDTF">2018-05-23T17:24:59Z</dcterms:created>
  <dcterms:modified xsi:type="dcterms:W3CDTF">2020-01-14T20:45:13Z</dcterms:modified>
</cp:coreProperties>
</file>