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20" r:id="rId10"/>
    <p:sldId id="417" r:id="rId11"/>
    <p:sldId id="511" r:id="rId12"/>
    <p:sldId id="446" r:id="rId13"/>
    <p:sldId id="512" r:id="rId14"/>
    <p:sldId id="5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10/31/22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10/31/22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10/31/22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10/31/22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861" y="155268"/>
            <a:ext cx="8649325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 CAPM style plot to understand risk/reward relationship &amp; optimize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4531</TotalTime>
  <Words>632</Words>
  <Application>Microsoft Macintosh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1_Office Theme</vt:lpstr>
      <vt:lpstr>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Cutoff Threshold</vt:lpstr>
      <vt:lpstr>Open A_ConsumerCreditTraining.R</vt:lpstr>
      <vt:lpstr>Agenda</vt:lpstr>
      <vt:lpstr>Making a CAPM style plot to understand risk/reward relationship &amp; optimize choice.</vt:lpstr>
      <vt:lpstr>Open B_ConsumerCreditScoring.R</vt:lpstr>
      <vt:lpstr>Actual Results using models.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207</cp:revision>
  <dcterms:created xsi:type="dcterms:W3CDTF">2018-05-23T17:24:59Z</dcterms:created>
  <dcterms:modified xsi:type="dcterms:W3CDTF">2022-10-31T21:14:54Z</dcterms:modified>
</cp:coreProperties>
</file>